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7" r:id="rId3"/>
    <p:sldId id="272" r:id="rId4"/>
    <p:sldId id="279" r:id="rId5"/>
    <p:sldId id="258" r:id="rId6"/>
    <p:sldId id="259" r:id="rId7"/>
    <p:sldId id="271" r:id="rId8"/>
    <p:sldId id="273" r:id="rId9"/>
    <p:sldId id="280" r:id="rId10"/>
    <p:sldId id="282" r:id="rId11"/>
    <p:sldId id="277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2E52"/>
    <a:srgbClr val="000066"/>
    <a:srgbClr val="213B6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9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CCBDB8-19C6-4BA3-9BC4-31063591719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F77A80-05EB-4C0E-8EFF-556ACE8349B7}">
      <dgm:prSet custT="1"/>
      <dgm:spPr/>
      <dgm:t>
        <a:bodyPr/>
        <a:lstStyle/>
        <a:p>
          <a:r>
            <a:rPr lang="es-ES" sz="1000" dirty="0"/>
            <a:t>Autoridades turísticas del país, región/estado, municipio. </a:t>
          </a:r>
          <a:endParaRPr lang="en-US" sz="1000" dirty="0"/>
        </a:p>
      </dgm:t>
    </dgm:pt>
    <dgm:pt modelId="{632E7D30-C8C4-4B10-A85D-46F04B42504A}" type="parTrans" cxnId="{CDE9B422-A187-4B2F-84C6-13608DB94B65}">
      <dgm:prSet/>
      <dgm:spPr/>
      <dgm:t>
        <a:bodyPr/>
        <a:lstStyle/>
        <a:p>
          <a:endParaRPr lang="en-US"/>
        </a:p>
      </dgm:t>
    </dgm:pt>
    <dgm:pt modelId="{B99FB5AE-B6C6-4F94-96D8-81708AECE93B}" type="sibTrans" cxnId="{CDE9B422-A187-4B2F-84C6-13608DB94B65}">
      <dgm:prSet/>
      <dgm:spPr/>
      <dgm:t>
        <a:bodyPr/>
        <a:lstStyle/>
        <a:p>
          <a:endParaRPr lang="en-US"/>
        </a:p>
      </dgm:t>
    </dgm:pt>
    <dgm:pt modelId="{1791CC70-FCCB-42FE-ABE8-BF1C72B21A8C}">
      <dgm:prSet custT="1"/>
      <dgm:spPr/>
      <dgm:t>
        <a:bodyPr/>
        <a:lstStyle/>
        <a:p>
          <a:r>
            <a:rPr lang="es-ES" sz="1000" dirty="0"/>
            <a:t>Destinos y/o instituciones religiosas del país, región/estado o municipio.  </a:t>
          </a:r>
          <a:endParaRPr lang="en-US" sz="1000" dirty="0"/>
        </a:p>
      </dgm:t>
    </dgm:pt>
    <dgm:pt modelId="{77E3F7F0-BCF8-4CD1-92D9-C9FFBD81F964}" type="parTrans" cxnId="{1F37A446-A1F0-44E3-AC9F-B6F08BEA1298}">
      <dgm:prSet/>
      <dgm:spPr/>
      <dgm:t>
        <a:bodyPr/>
        <a:lstStyle/>
        <a:p>
          <a:endParaRPr lang="en-US"/>
        </a:p>
      </dgm:t>
    </dgm:pt>
    <dgm:pt modelId="{15CD26CD-A1DC-4ABB-8958-538E8C9FA3C4}" type="sibTrans" cxnId="{1F37A446-A1F0-44E3-AC9F-B6F08BEA1298}">
      <dgm:prSet/>
      <dgm:spPr/>
      <dgm:t>
        <a:bodyPr/>
        <a:lstStyle/>
        <a:p>
          <a:endParaRPr lang="en-US"/>
        </a:p>
      </dgm:t>
    </dgm:pt>
    <dgm:pt modelId="{23E7C4FF-4356-4135-8112-D9B5BE630967}">
      <dgm:prSet custT="1"/>
      <dgm:spPr/>
      <dgm:t>
        <a:bodyPr/>
        <a:lstStyle/>
        <a:p>
          <a:r>
            <a:rPr lang="es-ES" sz="1000" dirty="0"/>
            <a:t>Empresas de turismo relacionadas</a:t>
          </a:r>
          <a:endParaRPr lang="en-US" sz="1000" dirty="0"/>
        </a:p>
      </dgm:t>
    </dgm:pt>
    <dgm:pt modelId="{ABB66721-0770-4F35-8D52-3B207865946A}" type="parTrans" cxnId="{E7C5E1E5-6033-4CBD-A0FA-F242A6A84D06}">
      <dgm:prSet/>
      <dgm:spPr/>
      <dgm:t>
        <a:bodyPr/>
        <a:lstStyle/>
        <a:p>
          <a:endParaRPr lang="en-US"/>
        </a:p>
      </dgm:t>
    </dgm:pt>
    <dgm:pt modelId="{9011A002-7FA0-442B-B5A0-4ABE6FDC292A}" type="sibTrans" cxnId="{E7C5E1E5-6033-4CBD-A0FA-F242A6A84D06}">
      <dgm:prSet/>
      <dgm:spPr/>
      <dgm:t>
        <a:bodyPr/>
        <a:lstStyle/>
        <a:p>
          <a:endParaRPr lang="en-US"/>
        </a:p>
      </dgm:t>
    </dgm:pt>
    <dgm:pt modelId="{0FD281CE-390D-42C2-8EAB-B10F02671AB4}">
      <dgm:prSet custT="1"/>
      <dgm:spPr/>
      <dgm:t>
        <a:bodyPr/>
        <a:lstStyle/>
        <a:p>
          <a:r>
            <a:rPr lang="es-ES" sz="1000" dirty="0"/>
            <a:t>Empresas comercializadoras</a:t>
          </a:r>
          <a:endParaRPr lang="en-US" sz="1000" dirty="0"/>
        </a:p>
      </dgm:t>
    </dgm:pt>
    <dgm:pt modelId="{26633A83-E593-4CDF-A9D0-6FA629C8717E}" type="parTrans" cxnId="{D4642A67-3C79-4451-ACB0-BF77686343E5}">
      <dgm:prSet/>
      <dgm:spPr/>
      <dgm:t>
        <a:bodyPr/>
        <a:lstStyle/>
        <a:p>
          <a:endParaRPr lang="en-US"/>
        </a:p>
      </dgm:t>
    </dgm:pt>
    <dgm:pt modelId="{D5C6664D-E07A-4B76-8097-9A96250E7822}" type="sibTrans" cxnId="{D4642A67-3C79-4451-ACB0-BF77686343E5}">
      <dgm:prSet/>
      <dgm:spPr/>
      <dgm:t>
        <a:bodyPr/>
        <a:lstStyle/>
        <a:p>
          <a:endParaRPr lang="en-US"/>
        </a:p>
      </dgm:t>
    </dgm:pt>
    <dgm:pt modelId="{5E9BB3E7-FB79-42D3-819E-AECEB63A3F9A}">
      <dgm:prSet custT="1"/>
      <dgm:spPr/>
      <dgm:t>
        <a:bodyPr/>
        <a:lstStyle/>
        <a:p>
          <a:r>
            <a:rPr lang="es-ES" sz="1000" dirty="0"/>
            <a:t>Universidades, instituciones académicas y estudiantes</a:t>
          </a:r>
          <a:endParaRPr lang="en-US" sz="1000" dirty="0"/>
        </a:p>
      </dgm:t>
    </dgm:pt>
    <dgm:pt modelId="{A7539879-54A3-46B2-A220-6A454C123068}" type="parTrans" cxnId="{C8B25271-10B5-417E-9E4A-7A4EA56FC17D}">
      <dgm:prSet/>
      <dgm:spPr/>
      <dgm:t>
        <a:bodyPr/>
        <a:lstStyle/>
        <a:p>
          <a:endParaRPr lang="en-US"/>
        </a:p>
      </dgm:t>
    </dgm:pt>
    <dgm:pt modelId="{DD0FACEC-86E6-44A9-94DD-1194B6A0DFC6}" type="sibTrans" cxnId="{C8B25271-10B5-417E-9E4A-7A4EA56FC17D}">
      <dgm:prSet/>
      <dgm:spPr/>
      <dgm:t>
        <a:bodyPr/>
        <a:lstStyle/>
        <a:p>
          <a:endParaRPr lang="en-US"/>
        </a:p>
      </dgm:t>
    </dgm:pt>
    <dgm:pt modelId="{A883BA4C-46A8-4F4A-9320-CA453A0EDC80}">
      <dgm:prSet custT="1"/>
      <dgm:spPr/>
      <dgm:t>
        <a:bodyPr/>
        <a:lstStyle/>
        <a:p>
          <a:r>
            <a:rPr lang="es-ES" sz="1000" dirty="0"/>
            <a:t>Entidades que gestionan cualquier manifestación religiosa</a:t>
          </a:r>
          <a:endParaRPr lang="en-US" sz="1000" dirty="0"/>
        </a:p>
      </dgm:t>
    </dgm:pt>
    <dgm:pt modelId="{E6EE5B38-57E8-48EF-A6B0-1EC1692C65DD}" type="parTrans" cxnId="{4CD756E6-7433-4252-AA25-4CE13C9ACBBF}">
      <dgm:prSet/>
      <dgm:spPr/>
      <dgm:t>
        <a:bodyPr/>
        <a:lstStyle/>
        <a:p>
          <a:endParaRPr lang="en-US"/>
        </a:p>
      </dgm:t>
    </dgm:pt>
    <dgm:pt modelId="{0C25C617-B3E1-4761-8F44-1CCE8A8C875C}" type="sibTrans" cxnId="{4CD756E6-7433-4252-AA25-4CE13C9ACBBF}">
      <dgm:prSet/>
      <dgm:spPr/>
      <dgm:t>
        <a:bodyPr/>
        <a:lstStyle/>
        <a:p>
          <a:endParaRPr lang="en-US"/>
        </a:p>
      </dgm:t>
    </dgm:pt>
    <dgm:pt modelId="{7C0D0DC9-EE39-4D7E-BF0A-A4917864ABA6}">
      <dgm:prSet/>
      <dgm:spPr/>
      <dgm:t>
        <a:bodyPr/>
        <a:lstStyle/>
        <a:p>
          <a:r>
            <a:rPr lang="es-ES" dirty="0"/>
            <a:t>Entidades gestoras de Caminos de Peregrinación. </a:t>
          </a:r>
          <a:endParaRPr lang="en-US" dirty="0"/>
        </a:p>
      </dgm:t>
    </dgm:pt>
    <dgm:pt modelId="{80BE25C0-46E7-4B7D-A17A-AC71ACFAD535}" type="parTrans" cxnId="{3111BF9D-40CF-4B96-A30A-6AA34E9D615F}">
      <dgm:prSet/>
      <dgm:spPr/>
      <dgm:t>
        <a:bodyPr/>
        <a:lstStyle/>
        <a:p>
          <a:endParaRPr lang="en-US"/>
        </a:p>
      </dgm:t>
    </dgm:pt>
    <dgm:pt modelId="{7AEA6C2D-F6E7-4D94-92CA-685412F47E27}" type="sibTrans" cxnId="{3111BF9D-40CF-4B96-A30A-6AA34E9D615F}">
      <dgm:prSet/>
      <dgm:spPr/>
      <dgm:t>
        <a:bodyPr/>
        <a:lstStyle/>
        <a:p>
          <a:endParaRPr lang="en-US"/>
        </a:p>
      </dgm:t>
    </dgm:pt>
    <dgm:pt modelId="{BF20BD03-994E-4D04-8A3B-0CAFA9AC775A}">
      <dgm:prSet custT="1"/>
      <dgm:spPr/>
      <dgm:t>
        <a:bodyPr/>
        <a:lstStyle/>
        <a:p>
          <a:r>
            <a:rPr lang="es-ES" sz="1000" dirty="0"/>
            <a:t>Medios de comunicación especializado o afín. </a:t>
          </a:r>
          <a:endParaRPr lang="en-US" sz="1000" dirty="0"/>
        </a:p>
      </dgm:t>
    </dgm:pt>
    <dgm:pt modelId="{F5DE63F8-880E-43F9-BEB3-C46E1B47D277}" type="parTrans" cxnId="{3440A657-3AC4-40E3-A4A3-0EDABC7EACB2}">
      <dgm:prSet/>
      <dgm:spPr/>
      <dgm:t>
        <a:bodyPr/>
        <a:lstStyle/>
        <a:p>
          <a:endParaRPr lang="en-US"/>
        </a:p>
      </dgm:t>
    </dgm:pt>
    <dgm:pt modelId="{7898071C-FDF7-4371-890A-D3C8475EDC9B}" type="sibTrans" cxnId="{3440A657-3AC4-40E3-A4A3-0EDABC7EACB2}">
      <dgm:prSet/>
      <dgm:spPr/>
      <dgm:t>
        <a:bodyPr/>
        <a:lstStyle/>
        <a:p>
          <a:endParaRPr lang="en-US"/>
        </a:p>
      </dgm:t>
    </dgm:pt>
    <dgm:pt modelId="{165D7845-2BD7-ED4F-B16F-B4407D592A9B}" type="pres">
      <dgm:prSet presAssocID="{F7CCBDB8-19C6-4BA3-9BC4-310635917192}" presName="cycle" presStyleCnt="0">
        <dgm:presLayoutVars>
          <dgm:dir/>
          <dgm:resizeHandles val="exact"/>
        </dgm:presLayoutVars>
      </dgm:prSet>
      <dgm:spPr/>
    </dgm:pt>
    <dgm:pt modelId="{74DF7246-AA3F-0D43-A483-2A69E5D8D8F3}" type="pres">
      <dgm:prSet presAssocID="{9BF77A80-05EB-4C0E-8EFF-556ACE8349B7}" presName="node" presStyleLbl="node1" presStyleIdx="0" presStyleCnt="8">
        <dgm:presLayoutVars>
          <dgm:bulletEnabled val="1"/>
        </dgm:presLayoutVars>
      </dgm:prSet>
      <dgm:spPr/>
    </dgm:pt>
    <dgm:pt modelId="{C212CA52-8F4B-F443-A35A-B13AED335A94}" type="pres">
      <dgm:prSet presAssocID="{B99FB5AE-B6C6-4F94-96D8-81708AECE93B}" presName="sibTrans" presStyleLbl="sibTrans2D1" presStyleIdx="0" presStyleCnt="8"/>
      <dgm:spPr/>
    </dgm:pt>
    <dgm:pt modelId="{0E86868D-D234-5646-910B-982934CD49DD}" type="pres">
      <dgm:prSet presAssocID="{B99FB5AE-B6C6-4F94-96D8-81708AECE93B}" presName="connectorText" presStyleLbl="sibTrans2D1" presStyleIdx="0" presStyleCnt="8"/>
      <dgm:spPr/>
    </dgm:pt>
    <dgm:pt modelId="{8AC9CD54-389F-2141-9333-20EEDC928A3B}" type="pres">
      <dgm:prSet presAssocID="{1791CC70-FCCB-42FE-ABE8-BF1C72B21A8C}" presName="node" presStyleLbl="node1" presStyleIdx="1" presStyleCnt="8">
        <dgm:presLayoutVars>
          <dgm:bulletEnabled val="1"/>
        </dgm:presLayoutVars>
      </dgm:prSet>
      <dgm:spPr/>
    </dgm:pt>
    <dgm:pt modelId="{5EDCFA7C-3F4B-5840-9009-407C230CA9B4}" type="pres">
      <dgm:prSet presAssocID="{15CD26CD-A1DC-4ABB-8958-538E8C9FA3C4}" presName="sibTrans" presStyleLbl="sibTrans2D1" presStyleIdx="1" presStyleCnt="8"/>
      <dgm:spPr/>
    </dgm:pt>
    <dgm:pt modelId="{59621451-25B9-774F-AA94-F5708787659B}" type="pres">
      <dgm:prSet presAssocID="{15CD26CD-A1DC-4ABB-8958-538E8C9FA3C4}" presName="connectorText" presStyleLbl="sibTrans2D1" presStyleIdx="1" presStyleCnt="8"/>
      <dgm:spPr/>
    </dgm:pt>
    <dgm:pt modelId="{C9BE28C7-8059-D54D-874F-2055E20860EC}" type="pres">
      <dgm:prSet presAssocID="{23E7C4FF-4356-4135-8112-D9B5BE630967}" presName="node" presStyleLbl="node1" presStyleIdx="2" presStyleCnt="8" custScaleX="100476" custScaleY="99908">
        <dgm:presLayoutVars>
          <dgm:bulletEnabled val="1"/>
        </dgm:presLayoutVars>
      </dgm:prSet>
      <dgm:spPr/>
    </dgm:pt>
    <dgm:pt modelId="{CE02C120-93AF-944D-9927-BF3C7FC2F1B8}" type="pres">
      <dgm:prSet presAssocID="{9011A002-7FA0-442B-B5A0-4ABE6FDC292A}" presName="sibTrans" presStyleLbl="sibTrans2D1" presStyleIdx="2" presStyleCnt="8"/>
      <dgm:spPr/>
    </dgm:pt>
    <dgm:pt modelId="{A51F1CC3-A07F-AF4E-9537-159BB71F6E85}" type="pres">
      <dgm:prSet presAssocID="{9011A002-7FA0-442B-B5A0-4ABE6FDC292A}" presName="connectorText" presStyleLbl="sibTrans2D1" presStyleIdx="2" presStyleCnt="8"/>
      <dgm:spPr/>
    </dgm:pt>
    <dgm:pt modelId="{FACC7C56-DA74-7441-9C0F-CDA8290B2179}" type="pres">
      <dgm:prSet presAssocID="{0FD281CE-390D-42C2-8EAB-B10F02671AB4}" presName="node" presStyleLbl="node1" presStyleIdx="3" presStyleCnt="8" custScaleX="95829" custScaleY="95908" custRadScaleRad="101926" custRadScaleInc="-12518">
        <dgm:presLayoutVars>
          <dgm:bulletEnabled val="1"/>
        </dgm:presLayoutVars>
      </dgm:prSet>
      <dgm:spPr/>
    </dgm:pt>
    <dgm:pt modelId="{6DA726BD-3A15-4B4F-888E-048BD55145E6}" type="pres">
      <dgm:prSet presAssocID="{D5C6664D-E07A-4B76-8097-9A96250E7822}" presName="sibTrans" presStyleLbl="sibTrans2D1" presStyleIdx="3" presStyleCnt="8"/>
      <dgm:spPr/>
    </dgm:pt>
    <dgm:pt modelId="{F5707C8B-0095-144F-9089-560062C67E36}" type="pres">
      <dgm:prSet presAssocID="{D5C6664D-E07A-4B76-8097-9A96250E7822}" presName="connectorText" presStyleLbl="sibTrans2D1" presStyleIdx="3" presStyleCnt="8"/>
      <dgm:spPr/>
    </dgm:pt>
    <dgm:pt modelId="{A592A1D3-E13D-2B49-BDDC-1E15BC97293C}" type="pres">
      <dgm:prSet presAssocID="{5E9BB3E7-FB79-42D3-819E-AECEB63A3F9A}" presName="node" presStyleLbl="node1" presStyleIdx="4" presStyleCnt="8" custRadScaleRad="100050" custRadScaleInc="-8078">
        <dgm:presLayoutVars>
          <dgm:bulletEnabled val="1"/>
        </dgm:presLayoutVars>
      </dgm:prSet>
      <dgm:spPr/>
    </dgm:pt>
    <dgm:pt modelId="{96D989BA-A34F-3449-AB84-0869DDEE94EC}" type="pres">
      <dgm:prSet presAssocID="{DD0FACEC-86E6-44A9-94DD-1194B6A0DFC6}" presName="sibTrans" presStyleLbl="sibTrans2D1" presStyleIdx="4" presStyleCnt="8"/>
      <dgm:spPr/>
    </dgm:pt>
    <dgm:pt modelId="{C3F33935-DD29-CE43-BB7F-75C3DF53990E}" type="pres">
      <dgm:prSet presAssocID="{DD0FACEC-86E6-44A9-94DD-1194B6A0DFC6}" presName="connectorText" presStyleLbl="sibTrans2D1" presStyleIdx="4" presStyleCnt="8"/>
      <dgm:spPr/>
    </dgm:pt>
    <dgm:pt modelId="{0C456C88-8E82-D84B-A406-FB96CDC636B5}" type="pres">
      <dgm:prSet presAssocID="{A883BA4C-46A8-4F4A-9320-CA453A0EDC80}" presName="node" presStyleLbl="node1" presStyleIdx="5" presStyleCnt="8" custScaleX="107969" custRadScaleRad="97036" custRadScaleInc="633">
        <dgm:presLayoutVars>
          <dgm:bulletEnabled val="1"/>
        </dgm:presLayoutVars>
      </dgm:prSet>
      <dgm:spPr/>
    </dgm:pt>
    <dgm:pt modelId="{0966496E-FF63-004E-95DD-7420ACCC5B46}" type="pres">
      <dgm:prSet presAssocID="{0C25C617-B3E1-4761-8F44-1CCE8A8C875C}" presName="sibTrans" presStyleLbl="sibTrans2D1" presStyleIdx="5" presStyleCnt="8"/>
      <dgm:spPr/>
    </dgm:pt>
    <dgm:pt modelId="{77D61F24-EB37-924C-A2B6-405F5B35BF4B}" type="pres">
      <dgm:prSet presAssocID="{0C25C617-B3E1-4761-8F44-1CCE8A8C875C}" presName="connectorText" presStyleLbl="sibTrans2D1" presStyleIdx="5" presStyleCnt="8"/>
      <dgm:spPr/>
    </dgm:pt>
    <dgm:pt modelId="{6E5B26FD-2FB3-7042-8AAB-3875A57760EB}" type="pres">
      <dgm:prSet presAssocID="{7C0D0DC9-EE39-4D7E-BF0A-A4917864ABA6}" presName="node" presStyleLbl="node1" presStyleIdx="6" presStyleCnt="8">
        <dgm:presLayoutVars>
          <dgm:bulletEnabled val="1"/>
        </dgm:presLayoutVars>
      </dgm:prSet>
      <dgm:spPr/>
    </dgm:pt>
    <dgm:pt modelId="{F1446D3E-3A44-4B49-8F0C-CB3CAA4A3A8B}" type="pres">
      <dgm:prSet presAssocID="{7AEA6C2D-F6E7-4D94-92CA-685412F47E27}" presName="sibTrans" presStyleLbl="sibTrans2D1" presStyleIdx="6" presStyleCnt="8"/>
      <dgm:spPr/>
    </dgm:pt>
    <dgm:pt modelId="{B67F401B-185F-2848-BB8D-3B16EB92443C}" type="pres">
      <dgm:prSet presAssocID="{7AEA6C2D-F6E7-4D94-92CA-685412F47E27}" presName="connectorText" presStyleLbl="sibTrans2D1" presStyleIdx="6" presStyleCnt="8"/>
      <dgm:spPr/>
    </dgm:pt>
    <dgm:pt modelId="{3FE651B0-A821-BF4B-8FDF-49075E2CE00F}" type="pres">
      <dgm:prSet presAssocID="{BF20BD03-994E-4D04-8A3B-0CAFA9AC775A}" presName="node" presStyleLbl="node1" presStyleIdx="7" presStyleCnt="8">
        <dgm:presLayoutVars>
          <dgm:bulletEnabled val="1"/>
        </dgm:presLayoutVars>
      </dgm:prSet>
      <dgm:spPr/>
    </dgm:pt>
    <dgm:pt modelId="{C02D33DA-54AA-5343-8489-29CDBE730D60}" type="pres">
      <dgm:prSet presAssocID="{7898071C-FDF7-4371-890A-D3C8475EDC9B}" presName="sibTrans" presStyleLbl="sibTrans2D1" presStyleIdx="7" presStyleCnt="8"/>
      <dgm:spPr/>
    </dgm:pt>
    <dgm:pt modelId="{77A735FB-2E81-EA47-B872-4F99E66BC574}" type="pres">
      <dgm:prSet presAssocID="{7898071C-FDF7-4371-890A-D3C8475EDC9B}" presName="connectorText" presStyleLbl="sibTrans2D1" presStyleIdx="7" presStyleCnt="8"/>
      <dgm:spPr/>
    </dgm:pt>
  </dgm:ptLst>
  <dgm:cxnLst>
    <dgm:cxn modelId="{CE78D713-D988-6343-B7A0-FF9949AD9A5F}" type="presOf" srcId="{DD0FACEC-86E6-44A9-94DD-1194B6A0DFC6}" destId="{96D989BA-A34F-3449-AB84-0869DDEE94EC}" srcOrd="0" destOrd="0" presId="urn:microsoft.com/office/officeart/2005/8/layout/cycle2"/>
    <dgm:cxn modelId="{0CFE5321-53E4-C547-A107-7EB354A42A24}" type="presOf" srcId="{7AEA6C2D-F6E7-4D94-92CA-685412F47E27}" destId="{B67F401B-185F-2848-BB8D-3B16EB92443C}" srcOrd="1" destOrd="0" presId="urn:microsoft.com/office/officeart/2005/8/layout/cycle2"/>
    <dgm:cxn modelId="{CDE9B422-A187-4B2F-84C6-13608DB94B65}" srcId="{F7CCBDB8-19C6-4BA3-9BC4-310635917192}" destId="{9BF77A80-05EB-4C0E-8EFF-556ACE8349B7}" srcOrd="0" destOrd="0" parTransId="{632E7D30-C8C4-4B10-A85D-46F04B42504A}" sibTransId="{B99FB5AE-B6C6-4F94-96D8-81708AECE93B}"/>
    <dgm:cxn modelId="{9531E032-1024-EC45-AFAD-6796AFE7830A}" type="presOf" srcId="{23E7C4FF-4356-4135-8112-D9B5BE630967}" destId="{C9BE28C7-8059-D54D-874F-2055E20860EC}" srcOrd="0" destOrd="0" presId="urn:microsoft.com/office/officeart/2005/8/layout/cycle2"/>
    <dgm:cxn modelId="{1F37A446-A1F0-44E3-AC9F-B6F08BEA1298}" srcId="{F7CCBDB8-19C6-4BA3-9BC4-310635917192}" destId="{1791CC70-FCCB-42FE-ABE8-BF1C72B21A8C}" srcOrd="1" destOrd="0" parTransId="{77E3F7F0-BCF8-4CD1-92D9-C9FFBD81F964}" sibTransId="{15CD26CD-A1DC-4ABB-8958-538E8C9FA3C4}"/>
    <dgm:cxn modelId="{3259CB46-828B-014A-865E-1743F39284FF}" type="presOf" srcId="{9011A002-7FA0-442B-B5A0-4ABE6FDC292A}" destId="{CE02C120-93AF-944D-9927-BF3C7FC2F1B8}" srcOrd="0" destOrd="0" presId="urn:microsoft.com/office/officeart/2005/8/layout/cycle2"/>
    <dgm:cxn modelId="{155DB84D-669C-234D-BE2F-2043B125D870}" type="presOf" srcId="{A883BA4C-46A8-4F4A-9320-CA453A0EDC80}" destId="{0C456C88-8E82-D84B-A406-FB96CDC636B5}" srcOrd="0" destOrd="0" presId="urn:microsoft.com/office/officeart/2005/8/layout/cycle2"/>
    <dgm:cxn modelId="{54DE0B53-5CE4-D143-BE6C-0F9F4832E3DC}" type="presOf" srcId="{15CD26CD-A1DC-4ABB-8958-538E8C9FA3C4}" destId="{5EDCFA7C-3F4B-5840-9009-407C230CA9B4}" srcOrd="0" destOrd="0" presId="urn:microsoft.com/office/officeart/2005/8/layout/cycle2"/>
    <dgm:cxn modelId="{3440A657-3AC4-40E3-A4A3-0EDABC7EACB2}" srcId="{F7CCBDB8-19C6-4BA3-9BC4-310635917192}" destId="{BF20BD03-994E-4D04-8A3B-0CAFA9AC775A}" srcOrd="7" destOrd="0" parTransId="{F5DE63F8-880E-43F9-BEB3-C46E1B47D277}" sibTransId="{7898071C-FDF7-4371-890A-D3C8475EDC9B}"/>
    <dgm:cxn modelId="{64978B5B-FEC5-1E4E-A8C7-44805E8A9255}" type="presOf" srcId="{7C0D0DC9-EE39-4D7E-BF0A-A4917864ABA6}" destId="{6E5B26FD-2FB3-7042-8AAB-3875A57760EB}" srcOrd="0" destOrd="0" presId="urn:microsoft.com/office/officeart/2005/8/layout/cycle2"/>
    <dgm:cxn modelId="{D4642A67-3C79-4451-ACB0-BF77686343E5}" srcId="{F7CCBDB8-19C6-4BA3-9BC4-310635917192}" destId="{0FD281CE-390D-42C2-8EAB-B10F02671AB4}" srcOrd="3" destOrd="0" parTransId="{26633A83-E593-4CDF-A9D0-6FA629C8717E}" sibTransId="{D5C6664D-E07A-4B76-8097-9A96250E7822}"/>
    <dgm:cxn modelId="{C8B25271-10B5-417E-9E4A-7A4EA56FC17D}" srcId="{F7CCBDB8-19C6-4BA3-9BC4-310635917192}" destId="{5E9BB3E7-FB79-42D3-819E-AECEB63A3F9A}" srcOrd="4" destOrd="0" parTransId="{A7539879-54A3-46B2-A220-6A454C123068}" sibTransId="{DD0FACEC-86E6-44A9-94DD-1194B6A0DFC6}"/>
    <dgm:cxn modelId="{50CADD7E-7236-6846-9075-C831D31F0752}" type="presOf" srcId="{9011A002-7FA0-442B-B5A0-4ABE6FDC292A}" destId="{A51F1CC3-A07F-AF4E-9537-159BB71F6E85}" srcOrd="1" destOrd="0" presId="urn:microsoft.com/office/officeart/2005/8/layout/cycle2"/>
    <dgm:cxn modelId="{4A6E1E81-92FA-8C41-A0F1-96383AEEAEA5}" type="presOf" srcId="{7898071C-FDF7-4371-890A-D3C8475EDC9B}" destId="{77A735FB-2E81-EA47-B872-4F99E66BC574}" srcOrd="1" destOrd="0" presId="urn:microsoft.com/office/officeart/2005/8/layout/cycle2"/>
    <dgm:cxn modelId="{36305781-24CA-144A-A4ED-A8DEE2B508AA}" type="presOf" srcId="{15CD26CD-A1DC-4ABB-8958-538E8C9FA3C4}" destId="{59621451-25B9-774F-AA94-F5708787659B}" srcOrd="1" destOrd="0" presId="urn:microsoft.com/office/officeart/2005/8/layout/cycle2"/>
    <dgm:cxn modelId="{7BEB038B-79AC-F34E-A202-0032BFDE0680}" type="presOf" srcId="{DD0FACEC-86E6-44A9-94DD-1194B6A0DFC6}" destId="{C3F33935-DD29-CE43-BB7F-75C3DF53990E}" srcOrd="1" destOrd="0" presId="urn:microsoft.com/office/officeart/2005/8/layout/cycle2"/>
    <dgm:cxn modelId="{C6BE568C-5638-6042-942F-8DB1E89D7831}" type="presOf" srcId="{F7CCBDB8-19C6-4BA3-9BC4-310635917192}" destId="{165D7845-2BD7-ED4F-B16F-B4407D592A9B}" srcOrd="0" destOrd="0" presId="urn:microsoft.com/office/officeart/2005/8/layout/cycle2"/>
    <dgm:cxn modelId="{4CCA0396-FA27-9542-AE6C-A22509A3A732}" type="presOf" srcId="{BF20BD03-994E-4D04-8A3B-0CAFA9AC775A}" destId="{3FE651B0-A821-BF4B-8FDF-49075E2CE00F}" srcOrd="0" destOrd="0" presId="urn:microsoft.com/office/officeart/2005/8/layout/cycle2"/>
    <dgm:cxn modelId="{EBA5C696-ECBC-5244-80C3-7F8BB475C3DE}" type="presOf" srcId="{5E9BB3E7-FB79-42D3-819E-AECEB63A3F9A}" destId="{A592A1D3-E13D-2B49-BDDC-1E15BC97293C}" srcOrd="0" destOrd="0" presId="urn:microsoft.com/office/officeart/2005/8/layout/cycle2"/>
    <dgm:cxn modelId="{9930FE97-2181-3143-9205-E1D88A80FA10}" type="presOf" srcId="{9BF77A80-05EB-4C0E-8EFF-556ACE8349B7}" destId="{74DF7246-AA3F-0D43-A483-2A69E5D8D8F3}" srcOrd="0" destOrd="0" presId="urn:microsoft.com/office/officeart/2005/8/layout/cycle2"/>
    <dgm:cxn modelId="{3111BF9D-40CF-4B96-A30A-6AA34E9D615F}" srcId="{F7CCBDB8-19C6-4BA3-9BC4-310635917192}" destId="{7C0D0DC9-EE39-4D7E-BF0A-A4917864ABA6}" srcOrd="6" destOrd="0" parTransId="{80BE25C0-46E7-4B7D-A17A-AC71ACFAD535}" sibTransId="{7AEA6C2D-F6E7-4D94-92CA-685412F47E27}"/>
    <dgm:cxn modelId="{5CA650BA-AB55-9946-AFA0-C4E2B2E8CE0D}" type="presOf" srcId="{7AEA6C2D-F6E7-4D94-92CA-685412F47E27}" destId="{F1446D3E-3A44-4B49-8F0C-CB3CAA4A3A8B}" srcOrd="0" destOrd="0" presId="urn:microsoft.com/office/officeart/2005/8/layout/cycle2"/>
    <dgm:cxn modelId="{785E84BE-8D72-CC46-8DB2-FEE3928628E6}" type="presOf" srcId="{0C25C617-B3E1-4761-8F44-1CCE8A8C875C}" destId="{77D61F24-EB37-924C-A2B6-405F5B35BF4B}" srcOrd="1" destOrd="0" presId="urn:microsoft.com/office/officeart/2005/8/layout/cycle2"/>
    <dgm:cxn modelId="{96F348C8-5A41-7541-9C73-6244F48F890D}" type="presOf" srcId="{D5C6664D-E07A-4B76-8097-9A96250E7822}" destId="{F5707C8B-0095-144F-9089-560062C67E36}" srcOrd="1" destOrd="0" presId="urn:microsoft.com/office/officeart/2005/8/layout/cycle2"/>
    <dgm:cxn modelId="{3392A2E3-DA1D-424F-9052-BFD7CEDC2355}" type="presOf" srcId="{B99FB5AE-B6C6-4F94-96D8-81708AECE93B}" destId="{0E86868D-D234-5646-910B-982934CD49DD}" srcOrd="1" destOrd="0" presId="urn:microsoft.com/office/officeart/2005/8/layout/cycle2"/>
    <dgm:cxn modelId="{CE217EE5-DA4C-A04C-8CA9-F61E37244746}" type="presOf" srcId="{D5C6664D-E07A-4B76-8097-9A96250E7822}" destId="{6DA726BD-3A15-4B4F-888E-048BD55145E6}" srcOrd="0" destOrd="0" presId="urn:microsoft.com/office/officeart/2005/8/layout/cycle2"/>
    <dgm:cxn modelId="{E7C5E1E5-6033-4CBD-A0FA-F242A6A84D06}" srcId="{F7CCBDB8-19C6-4BA3-9BC4-310635917192}" destId="{23E7C4FF-4356-4135-8112-D9B5BE630967}" srcOrd="2" destOrd="0" parTransId="{ABB66721-0770-4F35-8D52-3B207865946A}" sibTransId="{9011A002-7FA0-442B-B5A0-4ABE6FDC292A}"/>
    <dgm:cxn modelId="{4CD756E6-7433-4252-AA25-4CE13C9ACBBF}" srcId="{F7CCBDB8-19C6-4BA3-9BC4-310635917192}" destId="{A883BA4C-46A8-4F4A-9320-CA453A0EDC80}" srcOrd="5" destOrd="0" parTransId="{E6EE5B38-57E8-48EF-A6B0-1EC1692C65DD}" sibTransId="{0C25C617-B3E1-4761-8F44-1CCE8A8C875C}"/>
    <dgm:cxn modelId="{F0388CED-8DE7-5C48-B7BA-54EB7FCB8435}" type="presOf" srcId="{1791CC70-FCCB-42FE-ABE8-BF1C72B21A8C}" destId="{8AC9CD54-389F-2141-9333-20EEDC928A3B}" srcOrd="0" destOrd="0" presId="urn:microsoft.com/office/officeart/2005/8/layout/cycle2"/>
    <dgm:cxn modelId="{4F21FAEE-B3C6-5545-B2BB-B0FB09FD650C}" type="presOf" srcId="{0C25C617-B3E1-4761-8F44-1CCE8A8C875C}" destId="{0966496E-FF63-004E-95DD-7420ACCC5B46}" srcOrd="0" destOrd="0" presId="urn:microsoft.com/office/officeart/2005/8/layout/cycle2"/>
    <dgm:cxn modelId="{EF7B30F3-9480-A44D-9492-0BEBFBD0486F}" type="presOf" srcId="{B99FB5AE-B6C6-4F94-96D8-81708AECE93B}" destId="{C212CA52-8F4B-F443-A35A-B13AED335A94}" srcOrd="0" destOrd="0" presId="urn:microsoft.com/office/officeart/2005/8/layout/cycle2"/>
    <dgm:cxn modelId="{677C58F5-E574-6945-BF07-36A869B7370B}" type="presOf" srcId="{7898071C-FDF7-4371-890A-D3C8475EDC9B}" destId="{C02D33DA-54AA-5343-8489-29CDBE730D60}" srcOrd="0" destOrd="0" presId="urn:microsoft.com/office/officeart/2005/8/layout/cycle2"/>
    <dgm:cxn modelId="{04DA69FD-325E-4C4E-879C-16CB14C2BF60}" type="presOf" srcId="{0FD281CE-390D-42C2-8EAB-B10F02671AB4}" destId="{FACC7C56-DA74-7441-9C0F-CDA8290B2179}" srcOrd="0" destOrd="0" presId="urn:microsoft.com/office/officeart/2005/8/layout/cycle2"/>
    <dgm:cxn modelId="{0640E6AC-9709-D04F-BDC1-16D0820B7408}" type="presParOf" srcId="{165D7845-2BD7-ED4F-B16F-B4407D592A9B}" destId="{74DF7246-AA3F-0D43-A483-2A69E5D8D8F3}" srcOrd="0" destOrd="0" presId="urn:microsoft.com/office/officeart/2005/8/layout/cycle2"/>
    <dgm:cxn modelId="{7EDE3BAD-71EA-B740-9D2D-0AE245EF7EA3}" type="presParOf" srcId="{165D7845-2BD7-ED4F-B16F-B4407D592A9B}" destId="{C212CA52-8F4B-F443-A35A-B13AED335A94}" srcOrd="1" destOrd="0" presId="urn:microsoft.com/office/officeart/2005/8/layout/cycle2"/>
    <dgm:cxn modelId="{1A3822B4-A669-4F41-8972-5D5E4714D5EE}" type="presParOf" srcId="{C212CA52-8F4B-F443-A35A-B13AED335A94}" destId="{0E86868D-D234-5646-910B-982934CD49DD}" srcOrd="0" destOrd="0" presId="urn:microsoft.com/office/officeart/2005/8/layout/cycle2"/>
    <dgm:cxn modelId="{0E458109-70DA-114E-8E2B-F33BFEA38F5A}" type="presParOf" srcId="{165D7845-2BD7-ED4F-B16F-B4407D592A9B}" destId="{8AC9CD54-389F-2141-9333-20EEDC928A3B}" srcOrd="2" destOrd="0" presId="urn:microsoft.com/office/officeart/2005/8/layout/cycle2"/>
    <dgm:cxn modelId="{EF9C7A0B-FB6C-C94F-B1FB-82E4BE9D50C9}" type="presParOf" srcId="{165D7845-2BD7-ED4F-B16F-B4407D592A9B}" destId="{5EDCFA7C-3F4B-5840-9009-407C230CA9B4}" srcOrd="3" destOrd="0" presId="urn:microsoft.com/office/officeart/2005/8/layout/cycle2"/>
    <dgm:cxn modelId="{0367B015-8D79-8F4B-A791-6CED7CDEB109}" type="presParOf" srcId="{5EDCFA7C-3F4B-5840-9009-407C230CA9B4}" destId="{59621451-25B9-774F-AA94-F5708787659B}" srcOrd="0" destOrd="0" presId="urn:microsoft.com/office/officeart/2005/8/layout/cycle2"/>
    <dgm:cxn modelId="{66CD3D3C-2E5C-B148-AC53-913D0C480E45}" type="presParOf" srcId="{165D7845-2BD7-ED4F-B16F-B4407D592A9B}" destId="{C9BE28C7-8059-D54D-874F-2055E20860EC}" srcOrd="4" destOrd="0" presId="urn:microsoft.com/office/officeart/2005/8/layout/cycle2"/>
    <dgm:cxn modelId="{3AA2823E-B0FB-B340-A42A-6BCEA9443ECD}" type="presParOf" srcId="{165D7845-2BD7-ED4F-B16F-B4407D592A9B}" destId="{CE02C120-93AF-944D-9927-BF3C7FC2F1B8}" srcOrd="5" destOrd="0" presId="urn:microsoft.com/office/officeart/2005/8/layout/cycle2"/>
    <dgm:cxn modelId="{8BBB33DC-176B-E642-85C8-5130C72C3BB5}" type="presParOf" srcId="{CE02C120-93AF-944D-9927-BF3C7FC2F1B8}" destId="{A51F1CC3-A07F-AF4E-9537-159BB71F6E85}" srcOrd="0" destOrd="0" presId="urn:microsoft.com/office/officeart/2005/8/layout/cycle2"/>
    <dgm:cxn modelId="{51D797BB-2EAA-3242-887E-050D0EEC9069}" type="presParOf" srcId="{165D7845-2BD7-ED4F-B16F-B4407D592A9B}" destId="{FACC7C56-DA74-7441-9C0F-CDA8290B2179}" srcOrd="6" destOrd="0" presId="urn:microsoft.com/office/officeart/2005/8/layout/cycle2"/>
    <dgm:cxn modelId="{31E4A847-615E-C744-8D22-B8A3EB433A96}" type="presParOf" srcId="{165D7845-2BD7-ED4F-B16F-B4407D592A9B}" destId="{6DA726BD-3A15-4B4F-888E-048BD55145E6}" srcOrd="7" destOrd="0" presId="urn:microsoft.com/office/officeart/2005/8/layout/cycle2"/>
    <dgm:cxn modelId="{ACE4057C-1310-764F-9986-5178218E51C7}" type="presParOf" srcId="{6DA726BD-3A15-4B4F-888E-048BD55145E6}" destId="{F5707C8B-0095-144F-9089-560062C67E36}" srcOrd="0" destOrd="0" presId="urn:microsoft.com/office/officeart/2005/8/layout/cycle2"/>
    <dgm:cxn modelId="{3796A6D6-695D-C648-97DD-3D389BCBF147}" type="presParOf" srcId="{165D7845-2BD7-ED4F-B16F-B4407D592A9B}" destId="{A592A1D3-E13D-2B49-BDDC-1E15BC97293C}" srcOrd="8" destOrd="0" presId="urn:microsoft.com/office/officeart/2005/8/layout/cycle2"/>
    <dgm:cxn modelId="{76548432-C0DE-954A-95FE-5EC487DAA391}" type="presParOf" srcId="{165D7845-2BD7-ED4F-B16F-B4407D592A9B}" destId="{96D989BA-A34F-3449-AB84-0869DDEE94EC}" srcOrd="9" destOrd="0" presId="urn:microsoft.com/office/officeart/2005/8/layout/cycle2"/>
    <dgm:cxn modelId="{BA25467A-1AA4-2E4F-9980-8DF9BAB5278F}" type="presParOf" srcId="{96D989BA-A34F-3449-AB84-0869DDEE94EC}" destId="{C3F33935-DD29-CE43-BB7F-75C3DF53990E}" srcOrd="0" destOrd="0" presId="urn:microsoft.com/office/officeart/2005/8/layout/cycle2"/>
    <dgm:cxn modelId="{CB5D94AF-DD76-E34D-8991-AD4AC1971D2B}" type="presParOf" srcId="{165D7845-2BD7-ED4F-B16F-B4407D592A9B}" destId="{0C456C88-8E82-D84B-A406-FB96CDC636B5}" srcOrd="10" destOrd="0" presId="urn:microsoft.com/office/officeart/2005/8/layout/cycle2"/>
    <dgm:cxn modelId="{D49F4171-5A59-DB4C-A19A-FBDE0F791008}" type="presParOf" srcId="{165D7845-2BD7-ED4F-B16F-B4407D592A9B}" destId="{0966496E-FF63-004E-95DD-7420ACCC5B46}" srcOrd="11" destOrd="0" presId="urn:microsoft.com/office/officeart/2005/8/layout/cycle2"/>
    <dgm:cxn modelId="{8CBB080D-3DCF-0244-A0D9-6E2EAAC0B846}" type="presParOf" srcId="{0966496E-FF63-004E-95DD-7420ACCC5B46}" destId="{77D61F24-EB37-924C-A2B6-405F5B35BF4B}" srcOrd="0" destOrd="0" presId="urn:microsoft.com/office/officeart/2005/8/layout/cycle2"/>
    <dgm:cxn modelId="{79363264-C71A-1D4D-B3C1-87B24BCF3F33}" type="presParOf" srcId="{165D7845-2BD7-ED4F-B16F-B4407D592A9B}" destId="{6E5B26FD-2FB3-7042-8AAB-3875A57760EB}" srcOrd="12" destOrd="0" presId="urn:microsoft.com/office/officeart/2005/8/layout/cycle2"/>
    <dgm:cxn modelId="{E25DDDE2-551D-6B4A-8B63-4D782CD0CF14}" type="presParOf" srcId="{165D7845-2BD7-ED4F-B16F-B4407D592A9B}" destId="{F1446D3E-3A44-4B49-8F0C-CB3CAA4A3A8B}" srcOrd="13" destOrd="0" presId="urn:microsoft.com/office/officeart/2005/8/layout/cycle2"/>
    <dgm:cxn modelId="{B7124F8F-B867-5C40-88A1-7546D01C2E07}" type="presParOf" srcId="{F1446D3E-3A44-4B49-8F0C-CB3CAA4A3A8B}" destId="{B67F401B-185F-2848-BB8D-3B16EB92443C}" srcOrd="0" destOrd="0" presId="urn:microsoft.com/office/officeart/2005/8/layout/cycle2"/>
    <dgm:cxn modelId="{1FF288D5-8438-F848-B5CF-7EC0A96918EA}" type="presParOf" srcId="{165D7845-2BD7-ED4F-B16F-B4407D592A9B}" destId="{3FE651B0-A821-BF4B-8FDF-49075E2CE00F}" srcOrd="14" destOrd="0" presId="urn:microsoft.com/office/officeart/2005/8/layout/cycle2"/>
    <dgm:cxn modelId="{5F30DB01-488C-4A49-B326-227134EACCF3}" type="presParOf" srcId="{165D7845-2BD7-ED4F-B16F-B4407D592A9B}" destId="{C02D33DA-54AA-5343-8489-29CDBE730D60}" srcOrd="15" destOrd="0" presId="urn:microsoft.com/office/officeart/2005/8/layout/cycle2"/>
    <dgm:cxn modelId="{2B2BD442-428E-F544-9133-ABCF467C89B9}" type="presParOf" srcId="{C02D33DA-54AA-5343-8489-29CDBE730D60}" destId="{77A735FB-2E81-EA47-B872-4F99E66BC5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5FD5B1-9ADF-4ABD-AAB2-80F95E414CB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C9503E-8FA3-46A4-9686-27647887141C}">
      <dgm:prSet/>
      <dgm:spPr/>
      <dgm:t>
        <a:bodyPr/>
        <a:lstStyle/>
        <a:p>
          <a:r>
            <a:rPr lang="es-ES"/>
            <a:t>Identificación de los destinos religiosos</a:t>
          </a:r>
          <a:endParaRPr lang="en-US"/>
        </a:p>
      </dgm:t>
    </dgm:pt>
    <dgm:pt modelId="{C61EC281-B842-45A7-91AE-FD945A67E853}" type="parTrans" cxnId="{F3FECC5A-5EE2-4023-8293-6801F800C727}">
      <dgm:prSet/>
      <dgm:spPr/>
      <dgm:t>
        <a:bodyPr/>
        <a:lstStyle/>
        <a:p>
          <a:endParaRPr lang="en-US"/>
        </a:p>
      </dgm:t>
    </dgm:pt>
    <dgm:pt modelId="{51AA8AD1-DE7E-4901-BD3E-4B3D2E0113F0}" type="sibTrans" cxnId="{F3FECC5A-5EE2-4023-8293-6801F800C727}">
      <dgm:prSet/>
      <dgm:spPr/>
      <dgm:t>
        <a:bodyPr/>
        <a:lstStyle/>
        <a:p>
          <a:endParaRPr lang="en-US"/>
        </a:p>
      </dgm:t>
    </dgm:pt>
    <dgm:pt modelId="{D96C2CC9-7413-45F2-9F72-342F6F59104B}">
      <dgm:prSet/>
      <dgm:spPr/>
      <dgm:t>
        <a:bodyPr/>
        <a:lstStyle/>
        <a:p>
          <a:r>
            <a:rPr lang="es-ES"/>
            <a:t>Investigación y selección</a:t>
          </a:r>
          <a:endParaRPr lang="en-US"/>
        </a:p>
      </dgm:t>
    </dgm:pt>
    <dgm:pt modelId="{B89B7ACE-C36C-4CCF-AE3E-6CDD38D50CAA}" type="parTrans" cxnId="{55B03DC4-5234-481C-BFDD-9B91708438F3}">
      <dgm:prSet/>
      <dgm:spPr/>
      <dgm:t>
        <a:bodyPr/>
        <a:lstStyle/>
        <a:p>
          <a:endParaRPr lang="en-US"/>
        </a:p>
      </dgm:t>
    </dgm:pt>
    <dgm:pt modelId="{10004782-1DAE-4B87-B20B-5317E753485F}" type="sibTrans" cxnId="{55B03DC4-5234-481C-BFDD-9B91708438F3}">
      <dgm:prSet/>
      <dgm:spPr/>
      <dgm:t>
        <a:bodyPr/>
        <a:lstStyle/>
        <a:p>
          <a:endParaRPr lang="en-US"/>
        </a:p>
      </dgm:t>
    </dgm:pt>
    <dgm:pt modelId="{2DEF9F50-FF0D-4491-96EA-220B398A6B9C}">
      <dgm:prSet/>
      <dgm:spPr/>
      <dgm:t>
        <a:bodyPr/>
        <a:lstStyle/>
        <a:p>
          <a:r>
            <a:rPr lang="es-ES"/>
            <a:t>Colaboración con comunidades religiosas</a:t>
          </a:r>
          <a:endParaRPr lang="en-US"/>
        </a:p>
      </dgm:t>
    </dgm:pt>
    <dgm:pt modelId="{F6597A23-2D00-4985-BA41-E89BB10C5BA3}" type="parTrans" cxnId="{04BC0DE0-B57C-4F6A-B112-680556BFB5F4}">
      <dgm:prSet/>
      <dgm:spPr/>
      <dgm:t>
        <a:bodyPr/>
        <a:lstStyle/>
        <a:p>
          <a:endParaRPr lang="en-US"/>
        </a:p>
      </dgm:t>
    </dgm:pt>
    <dgm:pt modelId="{3746ECF2-E7E7-4E28-9269-9B272DA5A301}" type="sibTrans" cxnId="{04BC0DE0-B57C-4F6A-B112-680556BFB5F4}">
      <dgm:prSet/>
      <dgm:spPr/>
      <dgm:t>
        <a:bodyPr/>
        <a:lstStyle/>
        <a:p>
          <a:endParaRPr lang="en-US"/>
        </a:p>
      </dgm:t>
    </dgm:pt>
    <dgm:pt modelId="{DD30427A-F159-4946-BC22-1830925614C2}">
      <dgm:prSet/>
      <dgm:spPr/>
      <dgm:t>
        <a:bodyPr/>
        <a:lstStyle/>
        <a:p>
          <a:r>
            <a:rPr lang="es-ES"/>
            <a:t>Desarrollo de infraestructura turística</a:t>
          </a:r>
          <a:endParaRPr lang="en-US"/>
        </a:p>
      </dgm:t>
    </dgm:pt>
    <dgm:pt modelId="{6F213C37-A02E-442D-B233-D5020AF16F0D}" type="parTrans" cxnId="{7BF679F1-AC72-466C-8BE6-7C45B9D230F1}">
      <dgm:prSet/>
      <dgm:spPr/>
      <dgm:t>
        <a:bodyPr/>
        <a:lstStyle/>
        <a:p>
          <a:endParaRPr lang="en-US"/>
        </a:p>
      </dgm:t>
    </dgm:pt>
    <dgm:pt modelId="{6C00E00F-D080-4BFD-93BD-3B9A73C7BEA5}" type="sibTrans" cxnId="{7BF679F1-AC72-466C-8BE6-7C45B9D230F1}">
      <dgm:prSet/>
      <dgm:spPr/>
      <dgm:t>
        <a:bodyPr/>
        <a:lstStyle/>
        <a:p>
          <a:endParaRPr lang="en-US"/>
        </a:p>
      </dgm:t>
    </dgm:pt>
    <dgm:pt modelId="{0D3A432D-AF98-4B27-B8D5-626FD458B75C}">
      <dgm:prSet/>
      <dgm:spPr/>
      <dgm:t>
        <a:bodyPr/>
        <a:lstStyle/>
        <a:p>
          <a:r>
            <a:rPr lang="es-ES" dirty="0"/>
            <a:t>Integración en la web y en la plataforma de promoción multicanal de la red</a:t>
          </a:r>
          <a:endParaRPr lang="en-US" dirty="0"/>
        </a:p>
      </dgm:t>
    </dgm:pt>
    <dgm:pt modelId="{65F7B8DD-8791-4659-8434-E0EF8289DB5A}" type="parTrans" cxnId="{286A83CC-9337-4CD4-8F73-B3801C5A78DC}">
      <dgm:prSet/>
      <dgm:spPr/>
      <dgm:t>
        <a:bodyPr/>
        <a:lstStyle/>
        <a:p>
          <a:endParaRPr lang="en-US"/>
        </a:p>
      </dgm:t>
    </dgm:pt>
    <dgm:pt modelId="{1E4BD4FC-459B-4362-A427-7933658951B3}" type="sibTrans" cxnId="{286A83CC-9337-4CD4-8F73-B3801C5A78DC}">
      <dgm:prSet/>
      <dgm:spPr/>
      <dgm:t>
        <a:bodyPr/>
        <a:lstStyle/>
        <a:p>
          <a:endParaRPr lang="en-US"/>
        </a:p>
      </dgm:t>
    </dgm:pt>
    <dgm:pt modelId="{CC7A7255-0E89-44DE-A8EF-929796FDA153}">
      <dgm:prSet/>
      <dgm:spPr/>
      <dgm:t>
        <a:bodyPr/>
        <a:lstStyle/>
        <a:p>
          <a:r>
            <a:rPr lang="es-ES" dirty="0"/>
            <a:t>Marketing digital y promoción internacional. Redes sociales. </a:t>
          </a:r>
          <a:endParaRPr lang="en-US" dirty="0"/>
        </a:p>
      </dgm:t>
    </dgm:pt>
    <dgm:pt modelId="{BC948BA9-9ABF-4FEA-9BFB-264242F33802}" type="parTrans" cxnId="{1FB8E0FD-C861-40F4-84A9-103F0700735B}">
      <dgm:prSet/>
      <dgm:spPr/>
      <dgm:t>
        <a:bodyPr/>
        <a:lstStyle/>
        <a:p>
          <a:endParaRPr lang="en-US"/>
        </a:p>
      </dgm:t>
    </dgm:pt>
    <dgm:pt modelId="{D599730B-681A-4380-A297-168B3A03904C}" type="sibTrans" cxnId="{1FB8E0FD-C861-40F4-84A9-103F0700735B}">
      <dgm:prSet/>
      <dgm:spPr/>
      <dgm:t>
        <a:bodyPr/>
        <a:lstStyle/>
        <a:p>
          <a:endParaRPr lang="en-US"/>
        </a:p>
      </dgm:t>
    </dgm:pt>
    <dgm:pt modelId="{E8F3ACB7-C859-42A1-A900-5ED3F2C8750A}">
      <dgm:prSet/>
      <dgm:spPr/>
      <dgm:t>
        <a:bodyPr/>
        <a:lstStyle/>
        <a:p>
          <a:r>
            <a:rPr lang="es-ES" dirty="0"/>
            <a:t>Organización de eventos de la red a nivel internacional, nacional y regional</a:t>
          </a:r>
          <a:endParaRPr lang="en-US" dirty="0"/>
        </a:p>
      </dgm:t>
    </dgm:pt>
    <dgm:pt modelId="{85469735-3951-4E1D-91F8-B829A6E8BAA3}" type="parTrans" cxnId="{B0F6065C-1647-4F6B-B799-9F7EF129999E}">
      <dgm:prSet/>
      <dgm:spPr/>
      <dgm:t>
        <a:bodyPr/>
        <a:lstStyle/>
        <a:p>
          <a:endParaRPr lang="en-US"/>
        </a:p>
      </dgm:t>
    </dgm:pt>
    <dgm:pt modelId="{8E89CA85-E31A-4DF2-AD9D-8A6DB57AA9FC}" type="sibTrans" cxnId="{B0F6065C-1647-4F6B-B799-9F7EF129999E}">
      <dgm:prSet/>
      <dgm:spPr/>
      <dgm:t>
        <a:bodyPr/>
        <a:lstStyle/>
        <a:p>
          <a:endParaRPr lang="en-US"/>
        </a:p>
      </dgm:t>
    </dgm:pt>
    <dgm:pt modelId="{BB826F84-D853-4FE7-A17E-79D126CDD42D}">
      <dgm:prSet/>
      <dgm:spPr/>
      <dgm:t>
        <a:bodyPr/>
        <a:lstStyle/>
        <a:p>
          <a:r>
            <a:rPr lang="es-ES"/>
            <a:t>Sostenibilidad y conservación</a:t>
          </a:r>
          <a:endParaRPr lang="en-US"/>
        </a:p>
      </dgm:t>
    </dgm:pt>
    <dgm:pt modelId="{870B6701-D7AF-458D-A0B7-66294D05BD72}" type="parTrans" cxnId="{225812E4-1CEA-438A-B41B-24C1835974B3}">
      <dgm:prSet/>
      <dgm:spPr/>
      <dgm:t>
        <a:bodyPr/>
        <a:lstStyle/>
        <a:p>
          <a:endParaRPr lang="en-US"/>
        </a:p>
      </dgm:t>
    </dgm:pt>
    <dgm:pt modelId="{00C1FCA5-0053-4495-84F4-CFB85CD7C35A}" type="sibTrans" cxnId="{225812E4-1CEA-438A-B41B-24C1835974B3}">
      <dgm:prSet/>
      <dgm:spPr/>
      <dgm:t>
        <a:bodyPr/>
        <a:lstStyle/>
        <a:p>
          <a:endParaRPr lang="en-US"/>
        </a:p>
      </dgm:t>
    </dgm:pt>
    <dgm:pt modelId="{13B59C26-83CF-4641-B23D-FE1C6A45DBA4}">
      <dgm:prSet/>
      <dgm:spPr/>
      <dgm:t>
        <a:bodyPr/>
        <a:lstStyle/>
        <a:p>
          <a:r>
            <a:rPr lang="es-ES"/>
            <a:t>Mejora de la colaboración gubernamental, privada y publico-privada. </a:t>
          </a:r>
          <a:endParaRPr lang="en-US"/>
        </a:p>
      </dgm:t>
    </dgm:pt>
    <dgm:pt modelId="{36017581-582F-4A67-888A-544746F4C580}" type="parTrans" cxnId="{2637F255-AE06-4C03-B954-C297C22E3C10}">
      <dgm:prSet/>
      <dgm:spPr/>
      <dgm:t>
        <a:bodyPr/>
        <a:lstStyle/>
        <a:p>
          <a:endParaRPr lang="en-US"/>
        </a:p>
      </dgm:t>
    </dgm:pt>
    <dgm:pt modelId="{E2618144-7E6A-4BAF-AA04-66DCCEA49871}" type="sibTrans" cxnId="{2637F255-AE06-4C03-B954-C297C22E3C10}">
      <dgm:prSet/>
      <dgm:spPr/>
      <dgm:t>
        <a:bodyPr/>
        <a:lstStyle/>
        <a:p>
          <a:endParaRPr lang="en-US"/>
        </a:p>
      </dgm:t>
    </dgm:pt>
    <dgm:pt modelId="{B3FA046E-76CC-4FEA-845E-98B511ECF12F}">
      <dgm:prSet/>
      <dgm:spPr/>
      <dgm:t>
        <a:bodyPr/>
        <a:lstStyle/>
        <a:p>
          <a:r>
            <a:rPr lang="es-ES" dirty="0"/>
            <a:t>Logo como miembro afiliado y sello distintivo. </a:t>
          </a:r>
          <a:endParaRPr lang="en-US" dirty="0"/>
        </a:p>
      </dgm:t>
    </dgm:pt>
    <dgm:pt modelId="{D05D6878-4D0A-491D-B54D-094FA6F0E298}" type="parTrans" cxnId="{076F1A24-D008-4F27-8E55-22F780D54B7F}">
      <dgm:prSet/>
      <dgm:spPr/>
      <dgm:t>
        <a:bodyPr/>
        <a:lstStyle/>
        <a:p>
          <a:endParaRPr lang="en-US"/>
        </a:p>
      </dgm:t>
    </dgm:pt>
    <dgm:pt modelId="{9BF38614-1053-4E4F-BD2D-097EEDB1C9A6}" type="sibTrans" cxnId="{076F1A24-D008-4F27-8E55-22F780D54B7F}">
      <dgm:prSet/>
      <dgm:spPr/>
      <dgm:t>
        <a:bodyPr/>
        <a:lstStyle/>
        <a:p>
          <a:endParaRPr lang="en-US"/>
        </a:p>
      </dgm:t>
    </dgm:pt>
    <dgm:pt modelId="{43BDAE05-711D-C541-AD9E-05ECD8EFE687}">
      <dgm:prSet/>
      <dgm:spPr/>
      <dgm:t>
        <a:bodyPr/>
        <a:lstStyle/>
        <a:p>
          <a:r>
            <a:rPr lang="en-US" dirty="0" err="1"/>
            <a:t>Formar</a:t>
          </a:r>
          <a:r>
            <a:rPr lang="en-US" dirty="0"/>
            <a:t> y </a:t>
          </a:r>
          <a:r>
            <a:rPr lang="en-US" dirty="0" err="1"/>
            <a:t>capacitar</a:t>
          </a:r>
          <a:endParaRPr lang="en-US" dirty="0"/>
        </a:p>
      </dgm:t>
    </dgm:pt>
    <dgm:pt modelId="{C098CC82-496B-8440-8C05-85EB80C4E343}" type="parTrans" cxnId="{EFF18CDB-BA33-9441-A3E8-CEAC5B94B17F}">
      <dgm:prSet/>
      <dgm:spPr/>
      <dgm:t>
        <a:bodyPr/>
        <a:lstStyle/>
        <a:p>
          <a:endParaRPr lang="es-ES"/>
        </a:p>
      </dgm:t>
    </dgm:pt>
    <dgm:pt modelId="{2DA0F11C-6351-C147-9570-0A313C00C5A9}" type="sibTrans" cxnId="{EFF18CDB-BA33-9441-A3E8-CEAC5B94B17F}">
      <dgm:prSet/>
      <dgm:spPr/>
      <dgm:t>
        <a:bodyPr/>
        <a:lstStyle/>
        <a:p>
          <a:endParaRPr lang="es-ES"/>
        </a:p>
      </dgm:t>
    </dgm:pt>
    <dgm:pt modelId="{7C858BA9-15CD-7A44-B8B9-E250D5776950}" type="pres">
      <dgm:prSet presAssocID="{625FD5B1-9ADF-4ABD-AAB2-80F95E414CB4}" presName="diagram" presStyleCnt="0">
        <dgm:presLayoutVars>
          <dgm:dir/>
          <dgm:resizeHandles val="exact"/>
        </dgm:presLayoutVars>
      </dgm:prSet>
      <dgm:spPr/>
    </dgm:pt>
    <dgm:pt modelId="{F041E373-6CAF-064A-9F10-B3256C8609E5}" type="pres">
      <dgm:prSet presAssocID="{CBC9503E-8FA3-46A4-9686-27647887141C}" presName="node" presStyleLbl="node1" presStyleIdx="0" presStyleCnt="11">
        <dgm:presLayoutVars>
          <dgm:bulletEnabled val="1"/>
        </dgm:presLayoutVars>
      </dgm:prSet>
      <dgm:spPr/>
    </dgm:pt>
    <dgm:pt modelId="{A69F8656-DC8A-AF4A-9D82-889B49501659}" type="pres">
      <dgm:prSet presAssocID="{51AA8AD1-DE7E-4901-BD3E-4B3D2E0113F0}" presName="sibTrans" presStyleCnt="0"/>
      <dgm:spPr/>
    </dgm:pt>
    <dgm:pt modelId="{5B1A4422-36D6-4F47-B522-F14D50DFF509}" type="pres">
      <dgm:prSet presAssocID="{D96C2CC9-7413-45F2-9F72-342F6F59104B}" presName="node" presStyleLbl="node1" presStyleIdx="1" presStyleCnt="11">
        <dgm:presLayoutVars>
          <dgm:bulletEnabled val="1"/>
        </dgm:presLayoutVars>
      </dgm:prSet>
      <dgm:spPr/>
    </dgm:pt>
    <dgm:pt modelId="{1C1CDAA0-7059-0D4F-8D65-3B78ED4F42A8}" type="pres">
      <dgm:prSet presAssocID="{10004782-1DAE-4B87-B20B-5317E753485F}" presName="sibTrans" presStyleCnt="0"/>
      <dgm:spPr/>
    </dgm:pt>
    <dgm:pt modelId="{D8CB27E6-F0AC-144C-95B0-35B2A06023FC}" type="pres">
      <dgm:prSet presAssocID="{2DEF9F50-FF0D-4491-96EA-220B398A6B9C}" presName="node" presStyleLbl="node1" presStyleIdx="2" presStyleCnt="11">
        <dgm:presLayoutVars>
          <dgm:bulletEnabled val="1"/>
        </dgm:presLayoutVars>
      </dgm:prSet>
      <dgm:spPr/>
    </dgm:pt>
    <dgm:pt modelId="{3088E57A-9F1A-E84D-8831-C0FEBC679C64}" type="pres">
      <dgm:prSet presAssocID="{3746ECF2-E7E7-4E28-9269-9B272DA5A301}" presName="sibTrans" presStyleCnt="0"/>
      <dgm:spPr/>
    </dgm:pt>
    <dgm:pt modelId="{8A7AC147-413E-6E4C-9F86-667B7038693E}" type="pres">
      <dgm:prSet presAssocID="{DD30427A-F159-4946-BC22-1830925614C2}" presName="node" presStyleLbl="node1" presStyleIdx="3" presStyleCnt="11">
        <dgm:presLayoutVars>
          <dgm:bulletEnabled val="1"/>
        </dgm:presLayoutVars>
      </dgm:prSet>
      <dgm:spPr/>
    </dgm:pt>
    <dgm:pt modelId="{A3D2F1FD-EFD3-3F4D-8A99-762C1AEB4D6D}" type="pres">
      <dgm:prSet presAssocID="{6C00E00F-D080-4BFD-93BD-3B9A73C7BEA5}" presName="sibTrans" presStyleCnt="0"/>
      <dgm:spPr/>
    </dgm:pt>
    <dgm:pt modelId="{8F396822-F7B1-CE4A-A3DF-B091CF207BD4}" type="pres">
      <dgm:prSet presAssocID="{0D3A432D-AF98-4B27-B8D5-626FD458B75C}" presName="node" presStyleLbl="node1" presStyleIdx="4" presStyleCnt="11">
        <dgm:presLayoutVars>
          <dgm:bulletEnabled val="1"/>
        </dgm:presLayoutVars>
      </dgm:prSet>
      <dgm:spPr/>
    </dgm:pt>
    <dgm:pt modelId="{0DF1335D-3062-E444-B9FA-66D5A3953D2B}" type="pres">
      <dgm:prSet presAssocID="{1E4BD4FC-459B-4362-A427-7933658951B3}" presName="sibTrans" presStyleCnt="0"/>
      <dgm:spPr/>
    </dgm:pt>
    <dgm:pt modelId="{050922B7-88FB-6449-ABB7-C84C2E879575}" type="pres">
      <dgm:prSet presAssocID="{CC7A7255-0E89-44DE-A8EF-929796FDA153}" presName="node" presStyleLbl="node1" presStyleIdx="5" presStyleCnt="11">
        <dgm:presLayoutVars>
          <dgm:bulletEnabled val="1"/>
        </dgm:presLayoutVars>
      </dgm:prSet>
      <dgm:spPr/>
    </dgm:pt>
    <dgm:pt modelId="{B88B626E-2435-4348-95B1-BB7EA6453E9B}" type="pres">
      <dgm:prSet presAssocID="{D599730B-681A-4380-A297-168B3A03904C}" presName="sibTrans" presStyleCnt="0"/>
      <dgm:spPr/>
    </dgm:pt>
    <dgm:pt modelId="{882FF8C4-D128-444D-9C58-7E43CA46A732}" type="pres">
      <dgm:prSet presAssocID="{E8F3ACB7-C859-42A1-A900-5ED3F2C8750A}" presName="node" presStyleLbl="node1" presStyleIdx="6" presStyleCnt="11">
        <dgm:presLayoutVars>
          <dgm:bulletEnabled val="1"/>
        </dgm:presLayoutVars>
      </dgm:prSet>
      <dgm:spPr/>
    </dgm:pt>
    <dgm:pt modelId="{9812F3D2-515F-4E44-B3C6-D6FAF6D548FF}" type="pres">
      <dgm:prSet presAssocID="{8E89CA85-E31A-4DF2-AD9D-8A6DB57AA9FC}" presName="sibTrans" presStyleCnt="0"/>
      <dgm:spPr/>
    </dgm:pt>
    <dgm:pt modelId="{B98A9B56-89EF-2842-B3EF-4E9013688BA0}" type="pres">
      <dgm:prSet presAssocID="{BB826F84-D853-4FE7-A17E-79D126CDD42D}" presName="node" presStyleLbl="node1" presStyleIdx="7" presStyleCnt="11">
        <dgm:presLayoutVars>
          <dgm:bulletEnabled val="1"/>
        </dgm:presLayoutVars>
      </dgm:prSet>
      <dgm:spPr/>
    </dgm:pt>
    <dgm:pt modelId="{84B98447-FAE1-FD4F-B5E3-7E7BB5557A08}" type="pres">
      <dgm:prSet presAssocID="{00C1FCA5-0053-4495-84F4-CFB85CD7C35A}" presName="sibTrans" presStyleCnt="0"/>
      <dgm:spPr/>
    </dgm:pt>
    <dgm:pt modelId="{0CE71F17-2C6E-A345-BE0F-639E23B93D97}" type="pres">
      <dgm:prSet presAssocID="{13B59C26-83CF-4641-B23D-FE1C6A45DBA4}" presName="node" presStyleLbl="node1" presStyleIdx="8" presStyleCnt="11">
        <dgm:presLayoutVars>
          <dgm:bulletEnabled val="1"/>
        </dgm:presLayoutVars>
      </dgm:prSet>
      <dgm:spPr/>
    </dgm:pt>
    <dgm:pt modelId="{A9F478AB-E0FA-1F45-9375-DAEA88A6FFD7}" type="pres">
      <dgm:prSet presAssocID="{E2618144-7E6A-4BAF-AA04-66DCCEA49871}" presName="sibTrans" presStyleCnt="0"/>
      <dgm:spPr/>
    </dgm:pt>
    <dgm:pt modelId="{FA93B1A5-3E29-F64B-9708-CE69AF983275}" type="pres">
      <dgm:prSet presAssocID="{B3FA046E-76CC-4FEA-845E-98B511ECF12F}" presName="node" presStyleLbl="node1" presStyleIdx="9" presStyleCnt="11">
        <dgm:presLayoutVars>
          <dgm:bulletEnabled val="1"/>
        </dgm:presLayoutVars>
      </dgm:prSet>
      <dgm:spPr/>
    </dgm:pt>
    <dgm:pt modelId="{61CE111B-B0C6-C045-9BB1-CA85CA9B89CF}" type="pres">
      <dgm:prSet presAssocID="{9BF38614-1053-4E4F-BD2D-097EEDB1C9A6}" presName="sibTrans" presStyleCnt="0"/>
      <dgm:spPr/>
    </dgm:pt>
    <dgm:pt modelId="{9CD4CA9E-2F73-AF4B-9305-589C8C6E03C6}" type="pres">
      <dgm:prSet presAssocID="{43BDAE05-711D-C541-AD9E-05ECD8EFE687}" presName="node" presStyleLbl="node1" presStyleIdx="10" presStyleCnt="11">
        <dgm:presLayoutVars>
          <dgm:bulletEnabled val="1"/>
        </dgm:presLayoutVars>
      </dgm:prSet>
      <dgm:spPr/>
    </dgm:pt>
  </dgm:ptLst>
  <dgm:cxnLst>
    <dgm:cxn modelId="{EDCD191A-9467-8748-8076-49A49B7D8957}" type="presOf" srcId="{BB826F84-D853-4FE7-A17E-79D126CDD42D}" destId="{B98A9B56-89EF-2842-B3EF-4E9013688BA0}" srcOrd="0" destOrd="0" presId="urn:microsoft.com/office/officeart/2005/8/layout/default"/>
    <dgm:cxn modelId="{076F1A24-D008-4F27-8E55-22F780D54B7F}" srcId="{625FD5B1-9ADF-4ABD-AAB2-80F95E414CB4}" destId="{B3FA046E-76CC-4FEA-845E-98B511ECF12F}" srcOrd="9" destOrd="0" parTransId="{D05D6878-4D0A-491D-B54D-094FA6F0E298}" sibTransId="{9BF38614-1053-4E4F-BD2D-097EEDB1C9A6}"/>
    <dgm:cxn modelId="{9C684D2F-8432-A048-835B-F71BFA9A30DB}" type="presOf" srcId="{13B59C26-83CF-4641-B23D-FE1C6A45DBA4}" destId="{0CE71F17-2C6E-A345-BE0F-639E23B93D97}" srcOrd="0" destOrd="0" presId="urn:microsoft.com/office/officeart/2005/8/layout/default"/>
    <dgm:cxn modelId="{4EA8E133-BE99-B54A-BD3F-D3247BBCA1B8}" type="presOf" srcId="{D96C2CC9-7413-45F2-9F72-342F6F59104B}" destId="{5B1A4422-36D6-4F47-B522-F14D50DFF509}" srcOrd="0" destOrd="0" presId="urn:microsoft.com/office/officeart/2005/8/layout/default"/>
    <dgm:cxn modelId="{2637F255-AE06-4C03-B954-C297C22E3C10}" srcId="{625FD5B1-9ADF-4ABD-AAB2-80F95E414CB4}" destId="{13B59C26-83CF-4641-B23D-FE1C6A45DBA4}" srcOrd="8" destOrd="0" parTransId="{36017581-582F-4A67-888A-544746F4C580}" sibTransId="{E2618144-7E6A-4BAF-AA04-66DCCEA49871}"/>
    <dgm:cxn modelId="{F3FECC5A-5EE2-4023-8293-6801F800C727}" srcId="{625FD5B1-9ADF-4ABD-AAB2-80F95E414CB4}" destId="{CBC9503E-8FA3-46A4-9686-27647887141C}" srcOrd="0" destOrd="0" parTransId="{C61EC281-B842-45A7-91AE-FD945A67E853}" sibTransId="{51AA8AD1-DE7E-4901-BD3E-4B3D2E0113F0}"/>
    <dgm:cxn modelId="{B0F6065C-1647-4F6B-B799-9F7EF129999E}" srcId="{625FD5B1-9ADF-4ABD-AAB2-80F95E414CB4}" destId="{E8F3ACB7-C859-42A1-A900-5ED3F2C8750A}" srcOrd="6" destOrd="0" parTransId="{85469735-3951-4E1D-91F8-B829A6E8BAA3}" sibTransId="{8E89CA85-E31A-4DF2-AD9D-8A6DB57AA9FC}"/>
    <dgm:cxn modelId="{EDEC746A-47D5-9B40-A360-16ABEE187974}" type="presOf" srcId="{DD30427A-F159-4946-BC22-1830925614C2}" destId="{8A7AC147-413E-6E4C-9F86-667B7038693E}" srcOrd="0" destOrd="0" presId="urn:microsoft.com/office/officeart/2005/8/layout/default"/>
    <dgm:cxn modelId="{21F90386-CA4F-9C41-BEF1-49A6AB04F7F5}" type="presOf" srcId="{CC7A7255-0E89-44DE-A8EF-929796FDA153}" destId="{050922B7-88FB-6449-ABB7-C84C2E879575}" srcOrd="0" destOrd="0" presId="urn:microsoft.com/office/officeart/2005/8/layout/default"/>
    <dgm:cxn modelId="{C4BAEA8C-9480-8F44-8A37-784389F855CC}" type="presOf" srcId="{B3FA046E-76CC-4FEA-845E-98B511ECF12F}" destId="{FA93B1A5-3E29-F64B-9708-CE69AF983275}" srcOrd="0" destOrd="0" presId="urn:microsoft.com/office/officeart/2005/8/layout/default"/>
    <dgm:cxn modelId="{F93EB6A2-9A4F-C54F-98BB-9CA83037A8BC}" type="presOf" srcId="{E8F3ACB7-C859-42A1-A900-5ED3F2C8750A}" destId="{882FF8C4-D128-444D-9C58-7E43CA46A732}" srcOrd="0" destOrd="0" presId="urn:microsoft.com/office/officeart/2005/8/layout/default"/>
    <dgm:cxn modelId="{F10A09B7-B7FF-5A45-ADFB-23F75021C28B}" type="presOf" srcId="{CBC9503E-8FA3-46A4-9686-27647887141C}" destId="{F041E373-6CAF-064A-9F10-B3256C8609E5}" srcOrd="0" destOrd="0" presId="urn:microsoft.com/office/officeart/2005/8/layout/default"/>
    <dgm:cxn modelId="{6F899EBC-C2F4-1149-B4D1-4AE9D76D1196}" type="presOf" srcId="{625FD5B1-9ADF-4ABD-AAB2-80F95E414CB4}" destId="{7C858BA9-15CD-7A44-B8B9-E250D5776950}" srcOrd="0" destOrd="0" presId="urn:microsoft.com/office/officeart/2005/8/layout/default"/>
    <dgm:cxn modelId="{55B03DC4-5234-481C-BFDD-9B91708438F3}" srcId="{625FD5B1-9ADF-4ABD-AAB2-80F95E414CB4}" destId="{D96C2CC9-7413-45F2-9F72-342F6F59104B}" srcOrd="1" destOrd="0" parTransId="{B89B7ACE-C36C-4CCF-AE3E-6CDD38D50CAA}" sibTransId="{10004782-1DAE-4B87-B20B-5317E753485F}"/>
    <dgm:cxn modelId="{286A83CC-9337-4CD4-8F73-B3801C5A78DC}" srcId="{625FD5B1-9ADF-4ABD-AAB2-80F95E414CB4}" destId="{0D3A432D-AF98-4B27-B8D5-626FD458B75C}" srcOrd="4" destOrd="0" parTransId="{65F7B8DD-8791-4659-8434-E0EF8289DB5A}" sibTransId="{1E4BD4FC-459B-4362-A427-7933658951B3}"/>
    <dgm:cxn modelId="{877970D7-9912-4A4F-89D5-8D81B6D520CA}" type="presOf" srcId="{2DEF9F50-FF0D-4491-96EA-220B398A6B9C}" destId="{D8CB27E6-F0AC-144C-95B0-35B2A06023FC}" srcOrd="0" destOrd="0" presId="urn:microsoft.com/office/officeart/2005/8/layout/default"/>
    <dgm:cxn modelId="{EFF18CDB-BA33-9441-A3E8-CEAC5B94B17F}" srcId="{625FD5B1-9ADF-4ABD-AAB2-80F95E414CB4}" destId="{43BDAE05-711D-C541-AD9E-05ECD8EFE687}" srcOrd="10" destOrd="0" parTransId="{C098CC82-496B-8440-8C05-85EB80C4E343}" sibTransId="{2DA0F11C-6351-C147-9570-0A313C00C5A9}"/>
    <dgm:cxn modelId="{04BC0DE0-B57C-4F6A-B112-680556BFB5F4}" srcId="{625FD5B1-9ADF-4ABD-AAB2-80F95E414CB4}" destId="{2DEF9F50-FF0D-4491-96EA-220B398A6B9C}" srcOrd="2" destOrd="0" parTransId="{F6597A23-2D00-4985-BA41-E89BB10C5BA3}" sibTransId="{3746ECF2-E7E7-4E28-9269-9B272DA5A301}"/>
    <dgm:cxn modelId="{225812E4-1CEA-438A-B41B-24C1835974B3}" srcId="{625FD5B1-9ADF-4ABD-AAB2-80F95E414CB4}" destId="{BB826F84-D853-4FE7-A17E-79D126CDD42D}" srcOrd="7" destOrd="0" parTransId="{870B6701-D7AF-458D-A0B7-66294D05BD72}" sibTransId="{00C1FCA5-0053-4495-84F4-CFB85CD7C35A}"/>
    <dgm:cxn modelId="{D776F8E5-9C4D-A045-8A1F-64FFA678F545}" type="presOf" srcId="{0D3A432D-AF98-4B27-B8D5-626FD458B75C}" destId="{8F396822-F7B1-CE4A-A3DF-B091CF207BD4}" srcOrd="0" destOrd="0" presId="urn:microsoft.com/office/officeart/2005/8/layout/default"/>
    <dgm:cxn modelId="{7BF679F1-AC72-466C-8BE6-7C45B9D230F1}" srcId="{625FD5B1-9ADF-4ABD-AAB2-80F95E414CB4}" destId="{DD30427A-F159-4946-BC22-1830925614C2}" srcOrd="3" destOrd="0" parTransId="{6F213C37-A02E-442D-B233-D5020AF16F0D}" sibTransId="{6C00E00F-D080-4BFD-93BD-3B9A73C7BEA5}"/>
    <dgm:cxn modelId="{81E0D7F8-4F15-8449-B5F9-FADBE6FB7955}" type="presOf" srcId="{43BDAE05-711D-C541-AD9E-05ECD8EFE687}" destId="{9CD4CA9E-2F73-AF4B-9305-589C8C6E03C6}" srcOrd="0" destOrd="0" presId="urn:microsoft.com/office/officeart/2005/8/layout/default"/>
    <dgm:cxn modelId="{1FB8E0FD-C861-40F4-84A9-103F0700735B}" srcId="{625FD5B1-9ADF-4ABD-AAB2-80F95E414CB4}" destId="{CC7A7255-0E89-44DE-A8EF-929796FDA153}" srcOrd="5" destOrd="0" parTransId="{BC948BA9-9ABF-4FEA-9BFB-264242F33802}" sibTransId="{D599730B-681A-4380-A297-168B3A03904C}"/>
    <dgm:cxn modelId="{1ABE99DC-E0E2-FC4C-9D68-BDFB29CE3840}" type="presParOf" srcId="{7C858BA9-15CD-7A44-B8B9-E250D5776950}" destId="{F041E373-6CAF-064A-9F10-B3256C8609E5}" srcOrd="0" destOrd="0" presId="urn:microsoft.com/office/officeart/2005/8/layout/default"/>
    <dgm:cxn modelId="{461DA229-6A42-1F41-9456-7E162A2EF48E}" type="presParOf" srcId="{7C858BA9-15CD-7A44-B8B9-E250D5776950}" destId="{A69F8656-DC8A-AF4A-9D82-889B49501659}" srcOrd="1" destOrd="0" presId="urn:microsoft.com/office/officeart/2005/8/layout/default"/>
    <dgm:cxn modelId="{489EA57D-6583-9348-B635-3574067FEB16}" type="presParOf" srcId="{7C858BA9-15CD-7A44-B8B9-E250D5776950}" destId="{5B1A4422-36D6-4F47-B522-F14D50DFF509}" srcOrd="2" destOrd="0" presId="urn:microsoft.com/office/officeart/2005/8/layout/default"/>
    <dgm:cxn modelId="{1261EC4C-9D46-304B-BFB9-87474A5FB742}" type="presParOf" srcId="{7C858BA9-15CD-7A44-B8B9-E250D5776950}" destId="{1C1CDAA0-7059-0D4F-8D65-3B78ED4F42A8}" srcOrd="3" destOrd="0" presId="urn:microsoft.com/office/officeart/2005/8/layout/default"/>
    <dgm:cxn modelId="{5EB1220B-08E7-3346-9121-1647A01B612D}" type="presParOf" srcId="{7C858BA9-15CD-7A44-B8B9-E250D5776950}" destId="{D8CB27E6-F0AC-144C-95B0-35B2A06023FC}" srcOrd="4" destOrd="0" presId="urn:microsoft.com/office/officeart/2005/8/layout/default"/>
    <dgm:cxn modelId="{59DE760F-B2E7-3241-BB3B-A9E4F2ADD9E8}" type="presParOf" srcId="{7C858BA9-15CD-7A44-B8B9-E250D5776950}" destId="{3088E57A-9F1A-E84D-8831-C0FEBC679C64}" srcOrd="5" destOrd="0" presId="urn:microsoft.com/office/officeart/2005/8/layout/default"/>
    <dgm:cxn modelId="{DA56381E-784F-B241-B02D-1B430711A82A}" type="presParOf" srcId="{7C858BA9-15CD-7A44-B8B9-E250D5776950}" destId="{8A7AC147-413E-6E4C-9F86-667B7038693E}" srcOrd="6" destOrd="0" presId="urn:microsoft.com/office/officeart/2005/8/layout/default"/>
    <dgm:cxn modelId="{6F04138E-B71D-B045-ACE0-B3F5FD8E7CDE}" type="presParOf" srcId="{7C858BA9-15CD-7A44-B8B9-E250D5776950}" destId="{A3D2F1FD-EFD3-3F4D-8A99-762C1AEB4D6D}" srcOrd="7" destOrd="0" presId="urn:microsoft.com/office/officeart/2005/8/layout/default"/>
    <dgm:cxn modelId="{D6C6FB08-D08B-384A-B5F7-99BFD44B1739}" type="presParOf" srcId="{7C858BA9-15CD-7A44-B8B9-E250D5776950}" destId="{8F396822-F7B1-CE4A-A3DF-B091CF207BD4}" srcOrd="8" destOrd="0" presId="urn:microsoft.com/office/officeart/2005/8/layout/default"/>
    <dgm:cxn modelId="{E0D87B48-2676-8A49-A9D3-0BB5DCC23919}" type="presParOf" srcId="{7C858BA9-15CD-7A44-B8B9-E250D5776950}" destId="{0DF1335D-3062-E444-B9FA-66D5A3953D2B}" srcOrd="9" destOrd="0" presId="urn:microsoft.com/office/officeart/2005/8/layout/default"/>
    <dgm:cxn modelId="{6F235983-E6DF-1F4D-9BBC-6FF1CB3B5916}" type="presParOf" srcId="{7C858BA9-15CD-7A44-B8B9-E250D5776950}" destId="{050922B7-88FB-6449-ABB7-C84C2E879575}" srcOrd="10" destOrd="0" presId="urn:microsoft.com/office/officeart/2005/8/layout/default"/>
    <dgm:cxn modelId="{0D85A4B9-9EB3-AD40-8B05-12F924EBEE13}" type="presParOf" srcId="{7C858BA9-15CD-7A44-B8B9-E250D5776950}" destId="{B88B626E-2435-4348-95B1-BB7EA6453E9B}" srcOrd="11" destOrd="0" presId="urn:microsoft.com/office/officeart/2005/8/layout/default"/>
    <dgm:cxn modelId="{162D080D-F1C2-2C43-9CC6-FDEBA60D911E}" type="presParOf" srcId="{7C858BA9-15CD-7A44-B8B9-E250D5776950}" destId="{882FF8C4-D128-444D-9C58-7E43CA46A732}" srcOrd="12" destOrd="0" presId="urn:microsoft.com/office/officeart/2005/8/layout/default"/>
    <dgm:cxn modelId="{17B9E678-B9D1-5945-AF14-054539FD8CC5}" type="presParOf" srcId="{7C858BA9-15CD-7A44-B8B9-E250D5776950}" destId="{9812F3D2-515F-4E44-B3C6-D6FAF6D548FF}" srcOrd="13" destOrd="0" presId="urn:microsoft.com/office/officeart/2005/8/layout/default"/>
    <dgm:cxn modelId="{62EF30DB-6132-5B41-A758-B3DB603999EB}" type="presParOf" srcId="{7C858BA9-15CD-7A44-B8B9-E250D5776950}" destId="{B98A9B56-89EF-2842-B3EF-4E9013688BA0}" srcOrd="14" destOrd="0" presId="urn:microsoft.com/office/officeart/2005/8/layout/default"/>
    <dgm:cxn modelId="{260CFC58-790C-6042-B844-636F22CB2D0C}" type="presParOf" srcId="{7C858BA9-15CD-7A44-B8B9-E250D5776950}" destId="{84B98447-FAE1-FD4F-B5E3-7E7BB5557A08}" srcOrd="15" destOrd="0" presId="urn:microsoft.com/office/officeart/2005/8/layout/default"/>
    <dgm:cxn modelId="{82B0081A-DCB5-9344-BBA2-FA67264B73BB}" type="presParOf" srcId="{7C858BA9-15CD-7A44-B8B9-E250D5776950}" destId="{0CE71F17-2C6E-A345-BE0F-639E23B93D97}" srcOrd="16" destOrd="0" presId="urn:microsoft.com/office/officeart/2005/8/layout/default"/>
    <dgm:cxn modelId="{6176DDF8-0838-EE4F-90B9-DAD570CED557}" type="presParOf" srcId="{7C858BA9-15CD-7A44-B8B9-E250D5776950}" destId="{A9F478AB-E0FA-1F45-9375-DAEA88A6FFD7}" srcOrd="17" destOrd="0" presId="urn:microsoft.com/office/officeart/2005/8/layout/default"/>
    <dgm:cxn modelId="{081FEE6E-4B3E-6145-8D0C-48529DF26ADD}" type="presParOf" srcId="{7C858BA9-15CD-7A44-B8B9-E250D5776950}" destId="{FA93B1A5-3E29-F64B-9708-CE69AF983275}" srcOrd="18" destOrd="0" presId="urn:microsoft.com/office/officeart/2005/8/layout/default"/>
    <dgm:cxn modelId="{D4DA0516-679B-6744-8A8A-3D17324548BD}" type="presParOf" srcId="{7C858BA9-15CD-7A44-B8B9-E250D5776950}" destId="{61CE111B-B0C6-C045-9BB1-CA85CA9B89CF}" srcOrd="19" destOrd="0" presId="urn:microsoft.com/office/officeart/2005/8/layout/default"/>
    <dgm:cxn modelId="{07F9E59C-BE52-B64A-BC09-91C5B0480612}" type="presParOf" srcId="{7C858BA9-15CD-7A44-B8B9-E250D5776950}" destId="{9CD4CA9E-2F73-AF4B-9305-589C8C6E03C6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9B520B-32B3-46A5-A371-1F2688E9946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33D820-2804-47AD-B226-973E745106DE}">
      <dgm:prSet/>
      <dgm:spPr/>
      <dgm:t>
        <a:bodyPr/>
        <a:lstStyle/>
        <a:p>
          <a:r>
            <a:rPr lang="es-ES" b="1" dirty="0">
              <a:latin typeface="Century Gothic" panose="020B0502020202020204" pitchFamily="34" charset="0"/>
            </a:rPr>
            <a:t>Acciones principales</a:t>
          </a:r>
          <a:endParaRPr lang="en-US" dirty="0">
            <a:latin typeface="Century Gothic" panose="020B0502020202020204" pitchFamily="34" charset="0"/>
          </a:endParaRPr>
        </a:p>
      </dgm:t>
    </dgm:pt>
    <dgm:pt modelId="{CC60722B-6C19-4477-A5C2-D0BE40DD2223}" type="parTrans" cxnId="{202DDA08-C03D-43F7-9B04-09CC3655984A}">
      <dgm:prSet/>
      <dgm:spPr/>
      <dgm:t>
        <a:bodyPr/>
        <a:lstStyle/>
        <a:p>
          <a:endParaRPr lang="en-US"/>
        </a:p>
      </dgm:t>
    </dgm:pt>
    <dgm:pt modelId="{37F9F8E2-F8BE-4E79-A07D-B72D18B375BE}" type="sibTrans" cxnId="{202DDA08-C03D-43F7-9B04-09CC3655984A}">
      <dgm:prSet/>
      <dgm:spPr/>
      <dgm:t>
        <a:bodyPr/>
        <a:lstStyle/>
        <a:p>
          <a:endParaRPr lang="en-US"/>
        </a:p>
      </dgm:t>
    </dgm:pt>
    <dgm:pt modelId="{A0F46936-577B-4B2A-B297-61193C8605A7}">
      <dgm:prSet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Participación en ferias de turismo</a:t>
          </a:r>
          <a:endParaRPr lang="en-US" dirty="0">
            <a:latin typeface="Century Gothic" panose="020B0502020202020204" pitchFamily="34" charset="0"/>
          </a:endParaRPr>
        </a:p>
      </dgm:t>
    </dgm:pt>
    <dgm:pt modelId="{78D520C0-F32F-4C4C-869A-65731566E80E}" type="parTrans" cxnId="{05EE818F-C4F3-435D-8829-CE163A39935D}">
      <dgm:prSet/>
      <dgm:spPr/>
      <dgm:t>
        <a:bodyPr/>
        <a:lstStyle/>
        <a:p>
          <a:endParaRPr lang="en-US"/>
        </a:p>
      </dgm:t>
    </dgm:pt>
    <dgm:pt modelId="{D1B2D5C9-ED09-411B-9295-1D40E6E541D6}" type="sibTrans" cxnId="{05EE818F-C4F3-435D-8829-CE163A39935D}">
      <dgm:prSet/>
      <dgm:spPr/>
      <dgm:t>
        <a:bodyPr/>
        <a:lstStyle/>
        <a:p>
          <a:endParaRPr lang="en-US"/>
        </a:p>
      </dgm:t>
    </dgm:pt>
    <dgm:pt modelId="{4094D6A3-9EC2-4835-BB7D-04C7EB68C64D}">
      <dgm:prSet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Campañas de marketing digital</a:t>
          </a:r>
          <a:endParaRPr lang="en-US" dirty="0">
            <a:latin typeface="Century Gothic" panose="020B0502020202020204" pitchFamily="34" charset="0"/>
          </a:endParaRPr>
        </a:p>
      </dgm:t>
    </dgm:pt>
    <dgm:pt modelId="{062DA293-EC1A-4E97-88FB-9615BB83CBC8}" type="parTrans" cxnId="{07212731-B9D2-4D31-A6B8-8BE33F4EE797}">
      <dgm:prSet/>
      <dgm:spPr/>
      <dgm:t>
        <a:bodyPr/>
        <a:lstStyle/>
        <a:p>
          <a:endParaRPr lang="en-US"/>
        </a:p>
      </dgm:t>
    </dgm:pt>
    <dgm:pt modelId="{43ED125E-BACB-4D74-894B-CC08294D2B18}" type="sibTrans" cxnId="{07212731-B9D2-4D31-A6B8-8BE33F4EE797}">
      <dgm:prSet/>
      <dgm:spPr/>
      <dgm:t>
        <a:bodyPr/>
        <a:lstStyle/>
        <a:p>
          <a:endParaRPr lang="en-US"/>
        </a:p>
      </dgm:t>
    </dgm:pt>
    <dgm:pt modelId="{AFD3BF6A-6A3C-49B1-A83F-20039D5511A2}">
      <dgm:prSet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Producción de material promocional</a:t>
          </a:r>
          <a:endParaRPr lang="en-US" dirty="0">
            <a:latin typeface="Century Gothic" panose="020B0502020202020204" pitchFamily="34" charset="0"/>
          </a:endParaRPr>
        </a:p>
      </dgm:t>
    </dgm:pt>
    <dgm:pt modelId="{BFBF5DFF-5388-4862-B4FB-A5FB5303BBE8}" type="parTrans" cxnId="{29BAC466-6E5B-4321-A40F-31C9D1B302A4}">
      <dgm:prSet/>
      <dgm:spPr/>
      <dgm:t>
        <a:bodyPr/>
        <a:lstStyle/>
        <a:p>
          <a:endParaRPr lang="en-US"/>
        </a:p>
      </dgm:t>
    </dgm:pt>
    <dgm:pt modelId="{DF69783E-4531-4924-A10C-625B401F067F}" type="sibTrans" cxnId="{29BAC466-6E5B-4321-A40F-31C9D1B302A4}">
      <dgm:prSet/>
      <dgm:spPr/>
      <dgm:t>
        <a:bodyPr/>
        <a:lstStyle/>
        <a:p>
          <a:endParaRPr lang="en-US"/>
        </a:p>
      </dgm:t>
    </dgm:pt>
    <dgm:pt modelId="{DEA64DCA-E4CA-47F7-A6FF-A59BA240AF1C}">
      <dgm:prSet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Redes sociales y marketing de influencia</a:t>
          </a:r>
          <a:endParaRPr lang="en-US" dirty="0">
            <a:latin typeface="Century Gothic" panose="020B0502020202020204" pitchFamily="34" charset="0"/>
          </a:endParaRPr>
        </a:p>
      </dgm:t>
    </dgm:pt>
    <dgm:pt modelId="{253A8715-AFBA-4C26-AC8E-208A6BF9BECE}" type="parTrans" cxnId="{6B250A47-BBB2-4EF1-AAD9-08E3274EEC8C}">
      <dgm:prSet/>
      <dgm:spPr/>
      <dgm:t>
        <a:bodyPr/>
        <a:lstStyle/>
        <a:p>
          <a:endParaRPr lang="en-US"/>
        </a:p>
      </dgm:t>
    </dgm:pt>
    <dgm:pt modelId="{7353ECBE-A4B7-472D-8F92-483ACEFF45A4}" type="sibTrans" cxnId="{6B250A47-BBB2-4EF1-AAD9-08E3274EEC8C}">
      <dgm:prSet/>
      <dgm:spPr/>
      <dgm:t>
        <a:bodyPr/>
        <a:lstStyle/>
        <a:p>
          <a:endParaRPr lang="en-US"/>
        </a:p>
      </dgm:t>
    </dgm:pt>
    <dgm:pt modelId="{F8D1364E-680F-45B6-A803-81A3188ADCC5}">
      <dgm:prSet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Eventos y festivales temáticos</a:t>
          </a:r>
          <a:endParaRPr lang="en-US" dirty="0">
            <a:latin typeface="Century Gothic" panose="020B0502020202020204" pitchFamily="34" charset="0"/>
          </a:endParaRPr>
        </a:p>
      </dgm:t>
    </dgm:pt>
    <dgm:pt modelId="{56A54B49-4796-457B-BDA2-79B2B655545D}" type="parTrans" cxnId="{C70B2662-0E90-4D51-AECA-8DD6EBFD1A92}">
      <dgm:prSet/>
      <dgm:spPr/>
      <dgm:t>
        <a:bodyPr/>
        <a:lstStyle/>
        <a:p>
          <a:endParaRPr lang="en-US"/>
        </a:p>
      </dgm:t>
    </dgm:pt>
    <dgm:pt modelId="{3BD3AA48-0A89-4074-A74F-2D909963850B}" type="sibTrans" cxnId="{C70B2662-0E90-4D51-AECA-8DD6EBFD1A92}">
      <dgm:prSet/>
      <dgm:spPr/>
      <dgm:t>
        <a:bodyPr/>
        <a:lstStyle/>
        <a:p>
          <a:endParaRPr lang="en-US"/>
        </a:p>
      </dgm:t>
    </dgm:pt>
    <dgm:pt modelId="{FF219327-E8DF-4F2B-8CE2-0255A00ECE7F}">
      <dgm:prSet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Alianzas estratégicas</a:t>
          </a:r>
          <a:endParaRPr lang="en-US" dirty="0">
            <a:latin typeface="Century Gothic" panose="020B0502020202020204" pitchFamily="34" charset="0"/>
          </a:endParaRPr>
        </a:p>
      </dgm:t>
    </dgm:pt>
    <dgm:pt modelId="{875FA080-323D-48DD-8256-60CD098305F1}" type="parTrans" cxnId="{722B0742-108F-4AD0-BE91-80B74DA20FC3}">
      <dgm:prSet/>
      <dgm:spPr/>
      <dgm:t>
        <a:bodyPr/>
        <a:lstStyle/>
        <a:p>
          <a:endParaRPr lang="en-US"/>
        </a:p>
      </dgm:t>
    </dgm:pt>
    <dgm:pt modelId="{9F398D65-AA7F-4AF8-B3D1-C82C4FA02A37}" type="sibTrans" cxnId="{722B0742-108F-4AD0-BE91-80B74DA20FC3}">
      <dgm:prSet/>
      <dgm:spPr/>
      <dgm:t>
        <a:bodyPr/>
        <a:lstStyle/>
        <a:p>
          <a:endParaRPr lang="en-US"/>
        </a:p>
      </dgm:t>
    </dgm:pt>
    <dgm:pt modelId="{36203578-A3AF-485B-817D-B194956C2E11}">
      <dgm:prSet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Programas de incentivos</a:t>
          </a:r>
          <a:endParaRPr lang="en-US" dirty="0">
            <a:latin typeface="Century Gothic" panose="020B0502020202020204" pitchFamily="34" charset="0"/>
          </a:endParaRPr>
        </a:p>
      </dgm:t>
    </dgm:pt>
    <dgm:pt modelId="{A666BDF3-57D4-4432-9371-2ECEDF92A183}" type="parTrans" cxnId="{4676C9DB-DEA9-4E1C-8A41-DC9A219D70F7}">
      <dgm:prSet/>
      <dgm:spPr/>
      <dgm:t>
        <a:bodyPr/>
        <a:lstStyle/>
        <a:p>
          <a:endParaRPr lang="en-US"/>
        </a:p>
      </dgm:t>
    </dgm:pt>
    <dgm:pt modelId="{4CC5F71E-D7BB-49FA-95BC-28AEEA9224D9}" type="sibTrans" cxnId="{4676C9DB-DEA9-4E1C-8A41-DC9A219D70F7}">
      <dgm:prSet/>
      <dgm:spPr/>
      <dgm:t>
        <a:bodyPr/>
        <a:lstStyle/>
        <a:p>
          <a:endParaRPr lang="en-US"/>
        </a:p>
      </dgm:t>
    </dgm:pt>
    <dgm:pt modelId="{C4F1D843-BDD7-4951-81EF-808AED968157}">
      <dgm:prSet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Medios de comunicación y relaciones públicas</a:t>
          </a:r>
          <a:endParaRPr lang="en-US" dirty="0">
            <a:latin typeface="Century Gothic" panose="020B0502020202020204" pitchFamily="34" charset="0"/>
          </a:endParaRPr>
        </a:p>
      </dgm:t>
    </dgm:pt>
    <dgm:pt modelId="{1D95B074-98AA-4A35-98BC-B708A0421B59}" type="parTrans" cxnId="{69282C82-D3D4-4DF7-A8CD-2CEC20F69111}">
      <dgm:prSet/>
      <dgm:spPr/>
      <dgm:t>
        <a:bodyPr/>
        <a:lstStyle/>
        <a:p>
          <a:endParaRPr lang="en-US"/>
        </a:p>
      </dgm:t>
    </dgm:pt>
    <dgm:pt modelId="{442E2991-6B38-4398-9F9F-82E0891E5850}" type="sibTrans" cxnId="{69282C82-D3D4-4DF7-A8CD-2CEC20F69111}">
      <dgm:prSet/>
      <dgm:spPr/>
      <dgm:t>
        <a:bodyPr/>
        <a:lstStyle/>
        <a:p>
          <a:endParaRPr lang="en-US"/>
        </a:p>
      </dgm:t>
    </dgm:pt>
    <dgm:pt modelId="{51D24258-D28F-4B3F-AE39-C25DC36DB1FE}">
      <dgm:prSet/>
      <dgm:spPr/>
      <dgm:t>
        <a:bodyPr/>
        <a:lstStyle/>
        <a:p>
          <a:r>
            <a:rPr lang="es-ES" dirty="0" err="1">
              <a:latin typeface="Century Gothic" panose="020B0502020202020204" pitchFamily="34" charset="0"/>
            </a:rPr>
            <a:t>Feedback</a:t>
          </a:r>
          <a:r>
            <a:rPr lang="es-ES" dirty="0">
              <a:latin typeface="Century Gothic" panose="020B0502020202020204" pitchFamily="34" charset="0"/>
            </a:rPr>
            <a:t> y testimonios</a:t>
          </a:r>
          <a:endParaRPr lang="en-US" dirty="0">
            <a:latin typeface="Century Gothic" panose="020B0502020202020204" pitchFamily="34" charset="0"/>
          </a:endParaRPr>
        </a:p>
      </dgm:t>
    </dgm:pt>
    <dgm:pt modelId="{D6BF5154-01EC-4CC0-A422-4BDF2382CCB5}" type="parTrans" cxnId="{2083315A-9B94-4A23-A4FE-D969063FF127}">
      <dgm:prSet/>
      <dgm:spPr/>
      <dgm:t>
        <a:bodyPr/>
        <a:lstStyle/>
        <a:p>
          <a:endParaRPr lang="en-US"/>
        </a:p>
      </dgm:t>
    </dgm:pt>
    <dgm:pt modelId="{5DCA8255-2A39-4F73-AD9A-62E128A11533}" type="sibTrans" cxnId="{2083315A-9B94-4A23-A4FE-D969063FF127}">
      <dgm:prSet/>
      <dgm:spPr/>
      <dgm:t>
        <a:bodyPr/>
        <a:lstStyle/>
        <a:p>
          <a:endParaRPr lang="en-US"/>
        </a:p>
      </dgm:t>
    </dgm:pt>
    <dgm:pt modelId="{803E11B8-65A7-4EAB-AFFC-22D54CD4DCA8}">
      <dgm:prSet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Medición y análisis</a:t>
          </a:r>
          <a:endParaRPr lang="en-US" dirty="0">
            <a:latin typeface="Century Gothic" panose="020B0502020202020204" pitchFamily="34" charset="0"/>
          </a:endParaRPr>
        </a:p>
      </dgm:t>
    </dgm:pt>
    <dgm:pt modelId="{A798A082-53C0-4912-8E9B-A66768530B11}" type="parTrans" cxnId="{89160843-7636-4271-811C-1ECA88FE94A3}">
      <dgm:prSet/>
      <dgm:spPr/>
      <dgm:t>
        <a:bodyPr/>
        <a:lstStyle/>
        <a:p>
          <a:endParaRPr lang="en-US"/>
        </a:p>
      </dgm:t>
    </dgm:pt>
    <dgm:pt modelId="{747D04A7-C15B-4639-A067-D9E3F2754A22}" type="sibTrans" cxnId="{89160843-7636-4271-811C-1ECA88FE94A3}">
      <dgm:prSet/>
      <dgm:spPr/>
      <dgm:t>
        <a:bodyPr/>
        <a:lstStyle/>
        <a:p>
          <a:endParaRPr lang="en-US"/>
        </a:p>
      </dgm:t>
    </dgm:pt>
    <dgm:pt modelId="{5D6E7871-C0B4-4AC6-BE8A-4AD3B08C33D1}">
      <dgm:prSet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Colaboración con comunidades religiosas</a:t>
          </a:r>
          <a:endParaRPr lang="en-US" dirty="0">
            <a:latin typeface="Century Gothic" panose="020B0502020202020204" pitchFamily="34" charset="0"/>
          </a:endParaRPr>
        </a:p>
      </dgm:t>
    </dgm:pt>
    <dgm:pt modelId="{F484944F-BB2E-4ECC-A696-B7B93ECB24AD}" type="parTrans" cxnId="{C5616286-F516-4139-8DE1-4D4577C6CD58}">
      <dgm:prSet/>
      <dgm:spPr/>
      <dgm:t>
        <a:bodyPr/>
        <a:lstStyle/>
        <a:p>
          <a:endParaRPr lang="en-US"/>
        </a:p>
      </dgm:t>
    </dgm:pt>
    <dgm:pt modelId="{88729367-3958-43DF-8A2D-03B157B2A6B4}" type="sibTrans" cxnId="{C5616286-F516-4139-8DE1-4D4577C6CD58}">
      <dgm:prSet/>
      <dgm:spPr/>
      <dgm:t>
        <a:bodyPr/>
        <a:lstStyle/>
        <a:p>
          <a:endParaRPr lang="en-US"/>
        </a:p>
      </dgm:t>
    </dgm:pt>
    <dgm:pt modelId="{6E118467-1E50-B540-8159-3200798DFE6F}" type="pres">
      <dgm:prSet presAssocID="{519B520B-32B3-46A5-A371-1F2688E99460}" presName="vert0" presStyleCnt="0">
        <dgm:presLayoutVars>
          <dgm:dir/>
          <dgm:animOne val="branch"/>
          <dgm:animLvl val="lvl"/>
        </dgm:presLayoutVars>
      </dgm:prSet>
      <dgm:spPr/>
    </dgm:pt>
    <dgm:pt modelId="{1C553AD8-DB58-DF4B-B96D-C26319F09E26}" type="pres">
      <dgm:prSet presAssocID="{2C33D820-2804-47AD-B226-973E745106DE}" presName="thickLine" presStyleLbl="alignNode1" presStyleIdx="0" presStyleCnt="1"/>
      <dgm:spPr/>
    </dgm:pt>
    <dgm:pt modelId="{183D554B-8F12-9F42-B08E-ADBC15D8162C}" type="pres">
      <dgm:prSet presAssocID="{2C33D820-2804-47AD-B226-973E745106DE}" presName="horz1" presStyleCnt="0"/>
      <dgm:spPr/>
    </dgm:pt>
    <dgm:pt modelId="{7101ECBA-9105-F840-9FAB-BD021E836997}" type="pres">
      <dgm:prSet presAssocID="{2C33D820-2804-47AD-B226-973E745106DE}" presName="tx1" presStyleLbl="revTx" presStyleIdx="0" presStyleCnt="12"/>
      <dgm:spPr/>
    </dgm:pt>
    <dgm:pt modelId="{72A70961-BD58-AC4C-8FBD-F7138697B87E}" type="pres">
      <dgm:prSet presAssocID="{2C33D820-2804-47AD-B226-973E745106DE}" presName="vert1" presStyleCnt="0"/>
      <dgm:spPr/>
    </dgm:pt>
    <dgm:pt modelId="{1CB2685B-690F-A148-A532-C5EDF9513ECA}" type="pres">
      <dgm:prSet presAssocID="{A0F46936-577B-4B2A-B297-61193C8605A7}" presName="vertSpace2a" presStyleCnt="0"/>
      <dgm:spPr/>
    </dgm:pt>
    <dgm:pt modelId="{699EAA52-AC9A-724C-A6B7-B00919FA7907}" type="pres">
      <dgm:prSet presAssocID="{A0F46936-577B-4B2A-B297-61193C8605A7}" presName="horz2" presStyleCnt="0"/>
      <dgm:spPr/>
    </dgm:pt>
    <dgm:pt modelId="{7DA20E34-AE01-DD45-95D5-E5161C59FD1E}" type="pres">
      <dgm:prSet presAssocID="{A0F46936-577B-4B2A-B297-61193C8605A7}" presName="horzSpace2" presStyleCnt="0"/>
      <dgm:spPr/>
    </dgm:pt>
    <dgm:pt modelId="{C3401623-14F1-A74E-8293-7839E5F40479}" type="pres">
      <dgm:prSet presAssocID="{A0F46936-577B-4B2A-B297-61193C8605A7}" presName="tx2" presStyleLbl="revTx" presStyleIdx="1" presStyleCnt="12"/>
      <dgm:spPr/>
    </dgm:pt>
    <dgm:pt modelId="{8600A7E9-E748-8D4C-B8A1-7B034ECC2349}" type="pres">
      <dgm:prSet presAssocID="{A0F46936-577B-4B2A-B297-61193C8605A7}" presName="vert2" presStyleCnt="0"/>
      <dgm:spPr/>
    </dgm:pt>
    <dgm:pt modelId="{E79B7BDD-3EC6-5E45-9C19-DE9133DC163F}" type="pres">
      <dgm:prSet presAssocID="{A0F46936-577B-4B2A-B297-61193C8605A7}" presName="thinLine2b" presStyleLbl="callout" presStyleIdx="0" presStyleCnt="11"/>
      <dgm:spPr/>
    </dgm:pt>
    <dgm:pt modelId="{37F88BBA-3C58-CD4E-B72D-5CFB0198153C}" type="pres">
      <dgm:prSet presAssocID="{A0F46936-577B-4B2A-B297-61193C8605A7}" presName="vertSpace2b" presStyleCnt="0"/>
      <dgm:spPr/>
    </dgm:pt>
    <dgm:pt modelId="{319AF0D5-2CFD-984C-9502-8A54B24B06DC}" type="pres">
      <dgm:prSet presAssocID="{4094D6A3-9EC2-4835-BB7D-04C7EB68C64D}" presName="horz2" presStyleCnt="0"/>
      <dgm:spPr/>
    </dgm:pt>
    <dgm:pt modelId="{7B043F14-9047-6846-9C9D-37114D5254BB}" type="pres">
      <dgm:prSet presAssocID="{4094D6A3-9EC2-4835-BB7D-04C7EB68C64D}" presName="horzSpace2" presStyleCnt="0"/>
      <dgm:spPr/>
    </dgm:pt>
    <dgm:pt modelId="{2595CBC0-81F3-224F-A436-33112486C211}" type="pres">
      <dgm:prSet presAssocID="{4094D6A3-9EC2-4835-BB7D-04C7EB68C64D}" presName="tx2" presStyleLbl="revTx" presStyleIdx="2" presStyleCnt="12"/>
      <dgm:spPr/>
    </dgm:pt>
    <dgm:pt modelId="{FB68D32B-0F9F-144A-B538-3CD9AF50BCDA}" type="pres">
      <dgm:prSet presAssocID="{4094D6A3-9EC2-4835-BB7D-04C7EB68C64D}" presName="vert2" presStyleCnt="0"/>
      <dgm:spPr/>
    </dgm:pt>
    <dgm:pt modelId="{E5029A18-51FD-6C42-A8A7-184469685117}" type="pres">
      <dgm:prSet presAssocID="{4094D6A3-9EC2-4835-BB7D-04C7EB68C64D}" presName="thinLine2b" presStyleLbl="callout" presStyleIdx="1" presStyleCnt="11"/>
      <dgm:spPr/>
    </dgm:pt>
    <dgm:pt modelId="{7E41A2E9-4CE5-134E-88D8-FB19F2178955}" type="pres">
      <dgm:prSet presAssocID="{4094D6A3-9EC2-4835-BB7D-04C7EB68C64D}" presName="vertSpace2b" presStyleCnt="0"/>
      <dgm:spPr/>
    </dgm:pt>
    <dgm:pt modelId="{B45D52EB-1A2B-EE43-B710-3451F62A63F2}" type="pres">
      <dgm:prSet presAssocID="{AFD3BF6A-6A3C-49B1-A83F-20039D5511A2}" presName="horz2" presStyleCnt="0"/>
      <dgm:spPr/>
    </dgm:pt>
    <dgm:pt modelId="{68EE5B33-724C-3A40-97F8-CC74D24CD936}" type="pres">
      <dgm:prSet presAssocID="{AFD3BF6A-6A3C-49B1-A83F-20039D5511A2}" presName="horzSpace2" presStyleCnt="0"/>
      <dgm:spPr/>
    </dgm:pt>
    <dgm:pt modelId="{93921949-8284-BF46-ABE1-C21660D2551E}" type="pres">
      <dgm:prSet presAssocID="{AFD3BF6A-6A3C-49B1-A83F-20039D5511A2}" presName="tx2" presStyleLbl="revTx" presStyleIdx="3" presStyleCnt="12"/>
      <dgm:spPr/>
    </dgm:pt>
    <dgm:pt modelId="{E1324FD9-CA8F-074E-AE6D-6A5BA9A45505}" type="pres">
      <dgm:prSet presAssocID="{AFD3BF6A-6A3C-49B1-A83F-20039D5511A2}" presName="vert2" presStyleCnt="0"/>
      <dgm:spPr/>
    </dgm:pt>
    <dgm:pt modelId="{96562719-7EF3-FC40-9CA4-18C5197CD0B9}" type="pres">
      <dgm:prSet presAssocID="{AFD3BF6A-6A3C-49B1-A83F-20039D5511A2}" presName="thinLine2b" presStyleLbl="callout" presStyleIdx="2" presStyleCnt="11"/>
      <dgm:spPr/>
    </dgm:pt>
    <dgm:pt modelId="{7906847A-A8D2-9F40-9637-5661363C520F}" type="pres">
      <dgm:prSet presAssocID="{AFD3BF6A-6A3C-49B1-A83F-20039D5511A2}" presName="vertSpace2b" presStyleCnt="0"/>
      <dgm:spPr/>
    </dgm:pt>
    <dgm:pt modelId="{BB08937B-9245-8A4B-ABB9-56981E5E125C}" type="pres">
      <dgm:prSet presAssocID="{DEA64DCA-E4CA-47F7-A6FF-A59BA240AF1C}" presName="horz2" presStyleCnt="0"/>
      <dgm:spPr/>
    </dgm:pt>
    <dgm:pt modelId="{861802BC-06DA-AA4B-8DA1-9F43CA906A56}" type="pres">
      <dgm:prSet presAssocID="{DEA64DCA-E4CA-47F7-A6FF-A59BA240AF1C}" presName="horzSpace2" presStyleCnt="0"/>
      <dgm:spPr/>
    </dgm:pt>
    <dgm:pt modelId="{85BDFB81-8C6F-E249-91EB-1191E0E6B21C}" type="pres">
      <dgm:prSet presAssocID="{DEA64DCA-E4CA-47F7-A6FF-A59BA240AF1C}" presName="tx2" presStyleLbl="revTx" presStyleIdx="4" presStyleCnt="12"/>
      <dgm:spPr/>
    </dgm:pt>
    <dgm:pt modelId="{3673664C-B9E0-B44B-9BDA-31A604060C5A}" type="pres">
      <dgm:prSet presAssocID="{DEA64DCA-E4CA-47F7-A6FF-A59BA240AF1C}" presName="vert2" presStyleCnt="0"/>
      <dgm:spPr/>
    </dgm:pt>
    <dgm:pt modelId="{59652ED1-BD0D-684E-8AA8-615FABBBF0D5}" type="pres">
      <dgm:prSet presAssocID="{DEA64DCA-E4CA-47F7-A6FF-A59BA240AF1C}" presName="thinLine2b" presStyleLbl="callout" presStyleIdx="3" presStyleCnt="11"/>
      <dgm:spPr/>
    </dgm:pt>
    <dgm:pt modelId="{0C5CDEA7-6001-174D-B558-473E1C22C5C6}" type="pres">
      <dgm:prSet presAssocID="{DEA64DCA-E4CA-47F7-A6FF-A59BA240AF1C}" presName="vertSpace2b" presStyleCnt="0"/>
      <dgm:spPr/>
    </dgm:pt>
    <dgm:pt modelId="{889E98C1-1FC5-DD4D-A396-35858A9AC6E4}" type="pres">
      <dgm:prSet presAssocID="{F8D1364E-680F-45B6-A803-81A3188ADCC5}" presName="horz2" presStyleCnt="0"/>
      <dgm:spPr/>
    </dgm:pt>
    <dgm:pt modelId="{568F7C31-303F-C546-ACCD-E5FC33E1BAE4}" type="pres">
      <dgm:prSet presAssocID="{F8D1364E-680F-45B6-A803-81A3188ADCC5}" presName="horzSpace2" presStyleCnt="0"/>
      <dgm:spPr/>
    </dgm:pt>
    <dgm:pt modelId="{024B78B8-F557-B440-8849-542A896ECFD8}" type="pres">
      <dgm:prSet presAssocID="{F8D1364E-680F-45B6-A803-81A3188ADCC5}" presName="tx2" presStyleLbl="revTx" presStyleIdx="5" presStyleCnt="12"/>
      <dgm:spPr/>
    </dgm:pt>
    <dgm:pt modelId="{3930B26F-C2D7-F04A-87AD-08DA8661073B}" type="pres">
      <dgm:prSet presAssocID="{F8D1364E-680F-45B6-A803-81A3188ADCC5}" presName="vert2" presStyleCnt="0"/>
      <dgm:spPr/>
    </dgm:pt>
    <dgm:pt modelId="{BAC07D97-990D-C845-A713-E24C34D4C77B}" type="pres">
      <dgm:prSet presAssocID="{F8D1364E-680F-45B6-A803-81A3188ADCC5}" presName="thinLine2b" presStyleLbl="callout" presStyleIdx="4" presStyleCnt="11"/>
      <dgm:spPr/>
    </dgm:pt>
    <dgm:pt modelId="{79A29B3F-96DF-A741-BDC7-B93E30BC7320}" type="pres">
      <dgm:prSet presAssocID="{F8D1364E-680F-45B6-A803-81A3188ADCC5}" presName="vertSpace2b" presStyleCnt="0"/>
      <dgm:spPr/>
    </dgm:pt>
    <dgm:pt modelId="{842B7E7A-9B4F-074F-909E-9379FDF1CCDC}" type="pres">
      <dgm:prSet presAssocID="{FF219327-E8DF-4F2B-8CE2-0255A00ECE7F}" presName="horz2" presStyleCnt="0"/>
      <dgm:spPr/>
    </dgm:pt>
    <dgm:pt modelId="{43B784D2-2BFE-DB49-B640-4CF51020A880}" type="pres">
      <dgm:prSet presAssocID="{FF219327-E8DF-4F2B-8CE2-0255A00ECE7F}" presName="horzSpace2" presStyleCnt="0"/>
      <dgm:spPr/>
    </dgm:pt>
    <dgm:pt modelId="{D269A3BC-0466-5F48-AB00-B6D7F43AED9F}" type="pres">
      <dgm:prSet presAssocID="{FF219327-E8DF-4F2B-8CE2-0255A00ECE7F}" presName="tx2" presStyleLbl="revTx" presStyleIdx="6" presStyleCnt="12"/>
      <dgm:spPr/>
    </dgm:pt>
    <dgm:pt modelId="{203F069C-8F30-8448-9778-EC206CF63209}" type="pres">
      <dgm:prSet presAssocID="{FF219327-E8DF-4F2B-8CE2-0255A00ECE7F}" presName="vert2" presStyleCnt="0"/>
      <dgm:spPr/>
    </dgm:pt>
    <dgm:pt modelId="{1A5276DE-20A4-184C-BE84-4057B7C516AB}" type="pres">
      <dgm:prSet presAssocID="{FF219327-E8DF-4F2B-8CE2-0255A00ECE7F}" presName="thinLine2b" presStyleLbl="callout" presStyleIdx="5" presStyleCnt="11"/>
      <dgm:spPr/>
    </dgm:pt>
    <dgm:pt modelId="{E03E4DB3-FB0A-6C49-9F58-31ECD9A1ED64}" type="pres">
      <dgm:prSet presAssocID="{FF219327-E8DF-4F2B-8CE2-0255A00ECE7F}" presName="vertSpace2b" presStyleCnt="0"/>
      <dgm:spPr/>
    </dgm:pt>
    <dgm:pt modelId="{60448B73-85B5-5242-9FEB-1D9D0618AD4C}" type="pres">
      <dgm:prSet presAssocID="{36203578-A3AF-485B-817D-B194956C2E11}" presName="horz2" presStyleCnt="0"/>
      <dgm:spPr/>
    </dgm:pt>
    <dgm:pt modelId="{DD7E141D-4A32-5B46-AFEF-2C8837C37185}" type="pres">
      <dgm:prSet presAssocID="{36203578-A3AF-485B-817D-B194956C2E11}" presName="horzSpace2" presStyleCnt="0"/>
      <dgm:spPr/>
    </dgm:pt>
    <dgm:pt modelId="{2170544C-7D36-5F40-89A2-1621FF830D3A}" type="pres">
      <dgm:prSet presAssocID="{36203578-A3AF-485B-817D-B194956C2E11}" presName="tx2" presStyleLbl="revTx" presStyleIdx="7" presStyleCnt="12"/>
      <dgm:spPr/>
    </dgm:pt>
    <dgm:pt modelId="{3B44ACFF-8088-D74A-BCA1-D2C5DA32F4B1}" type="pres">
      <dgm:prSet presAssocID="{36203578-A3AF-485B-817D-B194956C2E11}" presName="vert2" presStyleCnt="0"/>
      <dgm:spPr/>
    </dgm:pt>
    <dgm:pt modelId="{D2C1CB97-1757-7B47-BCC2-3B4EBA8A33E4}" type="pres">
      <dgm:prSet presAssocID="{36203578-A3AF-485B-817D-B194956C2E11}" presName="thinLine2b" presStyleLbl="callout" presStyleIdx="6" presStyleCnt="11"/>
      <dgm:spPr/>
    </dgm:pt>
    <dgm:pt modelId="{DCCAC18E-FE92-504A-AFBC-23F7130A4017}" type="pres">
      <dgm:prSet presAssocID="{36203578-A3AF-485B-817D-B194956C2E11}" presName="vertSpace2b" presStyleCnt="0"/>
      <dgm:spPr/>
    </dgm:pt>
    <dgm:pt modelId="{AD6A94B6-DC39-2F49-B205-F4120ED06451}" type="pres">
      <dgm:prSet presAssocID="{C4F1D843-BDD7-4951-81EF-808AED968157}" presName="horz2" presStyleCnt="0"/>
      <dgm:spPr/>
    </dgm:pt>
    <dgm:pt modelId="{3655C047-B493-B24D-BFD3-4174A21B5F3B}" type="pres">
      <dgm:prSet presAssocID="{C4F1D843-BDD7-4951-81EF-808AED968157}" presName="horzSpace2" presStyleCnt="0"/>
      <dgm:spPr/>
    </dgm:pt>
    <dgm:pt modelId="{D6C4547D-47FF-674F-8128-935EADE569DF}" type="pres">
      <dgm:prSet presAssocID="{C4F1D843-BDD7-4951-81EF-808AED968157}" presName="tx2" presStyleLbl="revTx" presStyleIdx="8" presStyleCnt="12"/>
      <dgm:spPr/>
    </dgm:pt>
    <dgm:pt modelId="{8AE2C285-D3F4-6D4E-9C10-CD45FDD7719C}" type="pres">
      <dgm:prSet presAssocID="{C4F1D843-BDD7-4951-81EF-808AED968157}" presName="vert2" presStyleCnt="0"/>
      <dgm:spPr/>
    </dgm:pt>
    <dgm:pt modelId="{70A4AA1A-71E3-B641-8DF3-D2CE9CF217C7}" type="pres">
      <dgm:prSet presAssocID="{C4F1D843-BDD7-4951-81EF-808AED968157}" presName="thinLine2b" presStyleLbl="callout" presStyleIdx="7" presStyleCnt="11"/>
      <dgm:spPr/>
    </dgm:pt>
    <dgm:pt modelId="{FD530CD4-C996-A345-8A0D-33CCA05B8D4A}" type="pres">
      <dgm:prSet presAssocID="{C4F1D843-BDD7-4951-81EF-808AED968157}" presName="vertSpace2b" presStyleCnt="0"/>
      <dgm:spPr/>
    </dgm:pt>
    <dgm:pt modelId="{EFB1AF0F-BC72-DF44-BF15-360402A7ED6A}" type="pres">
      <dgm:prSet presAssocID="{51D24258-D28F-4B3F-AE39-C25DC36DB1FE}" presName="horz2" presStyleCnt="0"/>
      <dgm:spPr/>
    </dgm:pt>
    <dgm:pt modelId="{EBBF87FF-CAFF-3E4C-B587-E40E3DD2F504}" type="pres">
      <dgm:prSet presAssocID="{51D24258-D28F-4B3F-AE39-C25DC36DB1FE}" presName="horzSpace2" presStyleCnt="0"/>
      <dgm:spPr/>
    </dgm:pt>
    <dgm:pt modelId="{36A9BA63-C4DE-4C4D-BB8A-B58B5EA842A7}" type="pres">
      <dgm:prSet presAssocID="{51D24258-D28F-4B3F-AE39-C25DC36DB1FE}" presName="tx2" presStyleLbl="revTx" presStyleIdx="9" presStyleCnt="12"/>
      <dgm:spPr/>
    </dgm:pt>
    <dgm:pt modelId="{BF94EE3F-A78B-8A43-85F6-7E7AA00F2CCE}" type="pres">
      <dgm:prSet presAssocID="{51D24258-D28F-4B3F-AE39-C25DC36DB1FE}" presName="vert2" presStyleCnt="0"/>
      <dgm:spPr/>
    </dgm:pt>
    <dgm:pt modelId="{C5FCDD5A-63FB-4848-BD02-A7C6BC538E30}" type="pres">
      <dgm:prSet presAssocID="{51D24258-D28F-4B3F-AE39-C25DC36DB1FE}" presName="thinLine2b" presStyleLbl="callout" presStyleIdx="8" presStyleCnt="11"/>
      <dgm:spPr/>
    </dgm:pt>
    <dgm:pt modelId="{673857A7-DEC3-3046-AE6F-5B5F716262BA}" type="pres">
      <dgm:prSet presAssocID="{51D24258-D28F-4B3F-AE39-C25DC36DB1FE}" presName="vertSpace2b" presStyleCnt="0"/>
      <dgm:spPr/>
    </dgm:pt>
    <dgm:pt modelId="{4BCCF548-79E9-3940-B77D-B06761BF2267}" type="pres">
      <dgm:prSet presAssocID="{803E11B8-65A7-4EAB-AFFC-22D54CD4DCA8}" presName="horz2" presStyleCnt="0"/>
      <dgm:spPr/>
    </dgm:pt>
    <dgm:pt modelId="{69BEE2A6-8174-4848-B133-B26E7B667B6B}" type="pres">
      <dgm:prSet presAssocID="{803E11B8-65A7-4EAB-AFFC-22D54CD4DCA8}" presName="horzSpace2" presStyleCnt="0"/>
      <dgm:spPr/>
    </dgm:pt>
    <dgm:pt modelId="{6FED648E-20C8-494C-B41D-F0137CC2455F}" type="pres">
      <dgm:prSet presAssocID="{803E11B8-65A7-4EAB-AFFC-22D54CD4DCA8}" presName="tx2" presStyleLbl="revTx" presStyleIdx="10" presStyleCnt="12"/>
      <dgm:spPr/>
    </dgm:pt>
    <dgm:pt modelId="{28750513-5843-1847-A78B-428D077BF63A}" type="pres">
      <dgm:prSet presAssocID="{803E11B8-65A7-4EAB-AFFC-22D54CD4DCA8}" presName="vert2" presStyleCnt="0"/>
      <dgm:spPr/>
    </dgm:pt>
    <dgm:pt modelId="{6D96A72E-2239-D243-8704-D7324F74A87F}" type="pres">
      <dgm:prSet presAssocID="{803E11B8-65A7-4EAB-AFFC-22D54CD4DCA8}" presName="thinLine2b" presStyleLbl="callout" presStyleIdx="9" presStyleCnt="11"/>
      <dgm:spPr/>
    </dgm:pt>
    <dgm:pt modelId="{920E071F-AA6B-084E-B159-E23CDB994D18}" type="pres">
      <dgm:prSet presAssocID="{803E11B8-65A7-4EAB-AFFC-22D54CD4DCA8}" presName="vertSpace2b" presStyleCnt="0"/>
      <dgm:spPr/>
    </dgm:pt>
    <dgm:pt modelId="{7DFC88AA-1797-2243-8884-DD2815E5C6B3}" type="pres">
      <dgm:prSet presAssocID="{5D6E7871-C0B4-4AC6-BE8A-4AD3B08C33D1}" presName="horz2" presStyleCnt="0"/>
      <dgm:spPr/>
    </dgm:pt>
    <dgm:pt modelId="{A3FA3A4B-9F0B-4046-9DB4-1F24F518EFCB}" type="pres">
      <dgm:prSet presAssocID="{5D6E7871-C0B4-4AC6-BE8A-4AD3B08C33D1}" presName="horzSpace2" presStyleCnt="0"/>
      <dgm:spPr/>
    </dgm:pt>
    <dgm:pt modelId="{BA79BB6F-03DC-7F49-8AEE-7EFAD529EA23}" type="pres">
      <dgm:prSet presAssocID="{5D6E7871-C0B4-4AC6-BE8A-4AD3B08C33D1}" presName="tx2" presStyleLbl="revTx" presStyleIdx="11" presStyleCnt="12"/>
      <dgm:spPr/>
    </dgm:pt>
    <dgm:pt modelId="{71D06F9B-2E3E-814B-AF3B-30997F7D353C}" type="pres">
      <dgm:prSet presAssocID="{5D6E7871-C0B4-4AC6-BE8A-4AD3B08C33D1}" presName="vert2" presStyleCnt="0"/>
      <dgm:spPr/>
    </dgm:pt>
    <dgm:pt modelId="{5E85D34D-5A38-2548-BC35-C96FDB960D71}" type="pres">
      <dgm:prSet presAssocID="{5D6E7871-C0B4-4AC6-BE8A-4AD3B08C33D1}" presName="thinLine2b" presStyleLbl="callout" presStyleIdx="10" presStyleCnt="11"/>
      <dgm:spPr/>
    </dgm:pt>
    <dgm:pt modelId="{CCBDBA40-BB2C-FD46-8C30-209DFDCDBC9D}" type="pres">
      <dgm:prSet presAssocID="{5D6E7871-C0B4-4AC6-BE8A-4AD3B08C33D1}" presName="vertSpace2b" presStyleCnt="0"/>
      <dgm:spPr/>
    </dgm:pt>
  </dgm:ptLst>
  <dgm:cxnLst>
    <dgm:cxn modelId="{202DDA08-C03D-43F7-9B04-09CC3655984A}" srcId="{519B520B-32B3-46A5-A371-1F2688E99460}" destId="{2C33D820-2804-47AD-B226-973E745106DE}" srcOrd="0" destOrd="0" parTransId="{CC60722B-6C19-4477-A5C2-D0BE40DD2223}" sibTransId="{37F9F8E2-F8BE-4E79-A07D-B72D18B375BE}"/>
    <dgm:cxn modelId="{07212731-B9D2-4D31-A6B8-8BE33F4EE797}" srcId="{2C33D820-2804-47AD-B226-973E745106DE}" destId="{4094D6A3-9EC2-4835-BB7D-04C7EB68C64D}" srcOrd="1" destOrd="0" parTransId="{062DA293-EC1A-4E97-88FB-9615BB83CBC8}" sibTransId="{43ED125E-BACB-4D74-894B-CC08294D2B18}"/>
    <dgm:cxn modelId="{722B0742-108F-4AD0-BE91-80B74DA20FC3}" srcId="{2C33D820-2804-47AD-B226-973E745106DE}" destId="{FF219327-E8DF-4F2B-8CE2-0255A00ECE7F}" srcOrd="5" destOrd="0" parTransId="{875FA080-323D-48DD-8256-60CD098305F1}" sibTransId="{9F398D65-AA7F-4AF8-B3D1-C82C4FA02A37}"/>
    <dgm:cxn modelId="{89160843-7636-4271-811C-1ECA88FE94A3}" srcId="{2C33D820-2804-47AD-B226-973E745106DE}" destId="{803E11B8-65A7-4EAB-AFFC-22D54CD4DCA8}" srcOrd="9" destOrd="0" parTransId="{A798A082-53C0-4912-8E9B-A66768530B11}" sibTransId="{747D04A7-C15B-4639-A067-D9E3F2754A22}"/>
    <dgm:cxn modelId="{6B250A47-BBB2-4EF1-AAD9-08E3274EEC8C}" srcId="{2C33D820-2804-47AD-B226-973E745106DE}" destId="{DEA64DCA-E4CA-47F7-A6FF-A59BA240AF1C}" srcOrd="3" destOrd="0" parTransId="{253A8715-AFBA-4C26-AC8E-208A6BF9BECE}" sibTransId="{7353ECBE-A4B7-472D-8F92-483ACEFF45A4}"/>
    <dgm:cxn modelId="{54632347-E1A9-AF45-9C91-6A5FD4C78599}" type="presOf" srcId="{4094D6A3-9EC2-4835-BB7D-04C7EB68C64D}" destId="{2595CBC0-81F3-224F-A436-33112486C211}" srcOrd="0" destOrd="0" presId="urn:microsoft.com/office/officeart/2008/layout/LinedList"/>
    <dgm:cxn modelId="{EDA8F048-DD8A-8B44-AC7D-F6FCE0D13B9A}" type="presOf" srcId="{519B520B-32B3-46A5-A371-1F2688E99460}" destId="{6E118467-1E50-B540-8159-3200798DFE6F}" srcOrd="0" destOrd="0" presId="urn:microsoft.com/office/officeart/2008/layout/LinedList"/>
    <dgm:cxn modelId="{2083315A-9B94-4A23-A4FE-D969063FF127}" srcId="{2C33D820-2804-47AD-B226-973E745106DE}" destId="{51D24258-D28F-4B3F-AE39-C25DC36DB1FE}" srcOrd="8" destOrd="0" parTransId="{D6BF5154-01EC-4CC0-A422-4BDF2382CCB5}" sibTransId="{5DCA8255-2A39-4F73-AD9A-62E128A11533}"/>
    <dgm:cxn modelId="{C70B2662-0E90-4D51-AECA-8DD6EBFD1A92}" srcId="{2C33D820-2804-47AD-B226-973E745106DE}" destId="{F8D1364E-680F-45B6-A803-81A3188ADCC5}" srcOrd="4" destOrd="0" parTransId="{56A54B49-4796-457B-BDA2-79B2B655545D}" sibTransId="{3BD3AA48-0A89-4074-A74F-2D909963850B}"/>
    <dgm:cxn modelId="{29BAC466-6E5B-4321-A40F-31C9D1B302A4}" srcId="{2C33D820-2804-47AD-B226-973E745106DE}" destId="{AFD3BF6A-6A3C-49B1-A83F-20039D5511A2}" srcOrd="2" destOrd="0" parTransId="{BFBF5DFF-5388-4862-B4FB-A5FB5303BBE8}" sibTransId="{DF69783E-4531-4924-A10C-625B401F067F}"/>
    <dgm:cxn modelId="{02549471-F5FE-FD4F-A8BD-AEA3C8668B69}" type="presOf" srcId="{51D24258-D28F-4B3F-AE39-C25DC36DB1FE}" destId="{36A9BA63-C4DE-4C4D-BB8A-B58B5EA842A7}" srcOrd="0" destOrd="0" presId="urn:microsoft.com/office/officeart/2008/layout/LinedList"/>
    <dgm:cxn modelId="{FC1F2C77-9469-C540-8D0B-6C0391140D03}" type="presOf" srcId="{FF219327-E8DF-4F2B-8CE2-0255A00ECE7F}" destId="{D269A3BC-0466-5F48-AB00-B6D7F43AED9F}" srcOrd="0" destOrd="0" presId="urn:microsoft.com/office/officeart/2008/layout/LinedList"/>
    <dgm:cxn modelId="{C6EA5A7F-3EA8-EA44-AAD7-6BE542828D93}" type="presOf" srcId="{5D6E7871-C0B4-4AC6-BE8A-4AD3B08C33D1}" destId="{BA79BB6F-03DC-7F49-8AEE-7EFAD529EA23}" srcOrd="0" destOrd="0" presId="urn:microsoft.com/office/officeart/2008/layout/LinedList"/>
    <dgm:cxn modelId="{69282C82-D3D4-4DF7-A8CD-2CEC20F69111}" srcId="{2C33D820-2804-47AD-B226-973E745106DE}" destId="{C4F1D843-BDD7-4951-81EF-808AED968157}" srcOrd="7" destOrd="0" parTransId="{1D95B074-98AA-4A35-98BC-B708A0421B59}" sibTransId="{442E2991-6B38-4398-9F9F-82E0891E5850}"/>
    <dgm:cxn modelId="{448B2C84-91FE-954E-96D6-C2B573FE35A4}" type="presOf" srcId="{C4F1D843-BDD7-4951-81EF-808AED968157}" destId="{D6C4547D-47FF-674F-8128-935EADE569DF}" srcOrd="0" destOrd="0" presId="urn:microsoft.com/office/officeart/2008/layout/LinedList"/>
    <dgm:cxn modelId="{C5616286-F516-4139-8DE1-4D4577C6CD58}" srcId="{2C33D820-2804-47AD-B226-973E745106DE}" destId="{5D6E7871-C0B4-4AC6-BE8A-4AD3B08C33D1}" srcOrd="10" destOrd="0" parTransId="{F484944F-BB2E-4ECC-A696-B7B93ECB24AD}" sibTransId="{88729367-3958-43DF-8A2D-03B157B2A6B4}"/>
    <dgm:cxn modelId="{05EE818F-C4F3-435D-8829-CE163A39935D}" srcId="{2C33D820-2804-47AD-B226-973E745106DE}" destId="{A0F46936-577B-4B2A-B297-61193C8605A7}" srcOrd="0" destOrd="0" parTransId="{78D520C0-F32F-4C4C-869A-65731566E80E}" sibTransId="{D1B2D5C9-ED09-411B-9295-1D40E6E541D6}"/>
    <dgm:cxn modelId="{0BF6319F-5AC0-B44E-A05D-C8E09F318372}" type="presOf" srcId="{F8D1364E-680F-45B6-A803-81A3188ADCC5}" destId="{024B78B8-F557-B440-8849-542A896ECFD8}" srcOrd="0" destOrd="0" presId="urn:microsoft.com/office/officeart/2008/layout/LinedList"/>
    <dgm:cxn modelId="{559CA4A3-4612-D24E-A579-25EDDC06B416}" type="presOf" srcId="{DEA64DCA-E4CA-47F7-A6FF-A59BA240AF1C}" destId="{85BDFB81-8C6F-E249-91EB-1191E0E6B21C}" srcOrd="0" destOrd="0" presId="urn:microsoft.com/office/officeart/2008/layout/LinedList"/>
    <dgm:cxn modelId="{3E42D7B8-1260-CE42-A40D-65DB665976AC}" type="presOf" srcId="{A0F46936-577B-4B2A-B297-61193C8605A7}" destId="{C3401623-14F1-A74E-8293-7839E5F40479}" srcOrd="0" destOrd="0" presId="urn:microsoft.com/office/officeart/2008/layout/LinedList"/>
    <dgm:cxn modelId="{7C6303B9-162C-EE48-AFFA-51E16BA3762A}" type="presOf" srcId="{803E11B8-65A7-4EAB-AFFC-22D54CD4DCA8}" destId="{6FED648E-20C8-494C-B41D-F0137CC2455F}" srcOrd="0" destOrd="0" presId="urn:microsoft.com/office/officeart/2008/layout/LinedList"/>
    <dgm:cxn modelId="{95D956DA-8031-5D46-8827-497D1E5077E7}" type="presOf" srcId="{36203578-A3AF-485B-817D-B194956C2E11}" destId="{2170544C-7D36-5F40-89A2-1621FF830D3A}" srcOrd="0" destOrd="0" presId="urn:microsoft.com/office/officeart/2008/layout/LinedList"/>
    <dgm:cxn modelId="{4676C9DB-DEA9-4E1C-8A41-DC9A219D70F7}" srcId="{2C33D820-2804-47AD-B226-973E745106DE}" destId="{36203578-A3AF-485B-817D-B194956C2E11}" srcOrd="6" destOrd="0" parTransId="{A666BDF3-57D4-4432-9371-2ECEDF92A183}" sibTransId="{4CC5F71E-D7BB-49FA-95BC-28AEEA9224D9}"/>
    <dgm:cxn modelId="{30A647E2-AAD7-5B47-8629-74DC99D0632A}" type="presOf" srcId="{AFD3BF6A-6A3C-49B1-A83F-20039D5511A2}" destId="{93921949-8284-BF46-ABE1-C21660D2551E}" srcOrd="0" destOrd="0" presId="urn:microsoft.com/office/officeart/2008/layout/LinedList"/>
    <dgm:cxn modelId="{FDF36DF1-973F-5D44-8D95-E4B2AF058458}" type="presOf" srcId="{2C33D820-2804-47AD-B226-973E745106DE}" destId="{7101ECBA-9105-F840-9FAB-BD021E836997}" srcOrd="0" destOrd="0" presId="urn:microsoft.com/office/officeart/2008/layout/LinedList"/>
    <dgm:cxn modelId="{F221A03A-F94D-8A46-A99B-6CEDD251292F}" type="presParOf" srcId="{6E118467-1E50-B540-8159-3200798DFE6F}" destId="{1C553AD8-DB58-DF4B-B96D-C26319F09E26}" srcOrd="0" destOrd="0" presId="urn:microsoft.com/office/officeart/2008/layout/LinedList"/>
    <dgm:cxn modelId="{059870F5-2E08-8E4B-9087-4DDF26F70329}" type="presParOf" srcId="{6E118467-1E50-B540-8159-3200798DFE6F}" destId="{183D554B-8F12-9F42-B08E-ADBC15D8162C}" srcOrd="1" destOrd="0" presId="urn:microsoft.com/office/officeart/2008/layout/LinedList"/>
    <dgm:cxn modelId="{558BC74A-F55E-2040-841E-955201C7547F}" type="presParOf" srcId="{183D554B-8F12-9F42-B08E-ADBC15D8162C}" destId="{7101ECBA-9105-F840-9FAB-BD021E836997}" srcOrd="0" destOrd="0" presId="urn:microsoft.com/office/officeart/2008/layout/LinedList"/>
    <dgm:cxn modelId="{F71E7261-D978-9B4E-9CD7-63082AD4C2FF}" type="presParOf" srcId="{183D554B-8F12-9F42-B08E-ADBC15D8162C}" destId="{72A70961-BD58-AC4C-8FBD-F7138697B87E}" srcOrd="1" destOrd="0" presId="urn:microsoft.com/office/officeart/2008/layout/LinedList"/>
    <dgm:cxn modelId="{927F6505-6B23-AE44-A5DD-1D82845FD3A8}" type="presParOf" srcId="{72A70961-BD58-AC4C-8FBD-F7138697B87E}" destId="{1CB2685B-690F-A148-A532-C5EDF9513ECA}" srcOrd="0" destOrd="0" presId="urn:microsoft.com/office/officeart/2008/layout/LinedList"/>
    <dgm:cxn modelId="{13E8E749-4747-FC47-8A3E-0F1489AADD67}" type="presParOf" srcId="{72A70961-BD58-AC4C-8FBD-F7138697B87E}" destId="{699EAA52-AC9A-724C-A6B7-B00919FA7907}" srcOrd="1" destOrd="0" presId="urn:microsoft.com/office/officeart/2008/layout/LinedList"/>
    <dgm:cxn modelId="{8FE25BA1-CB32-D44F-9468-52D2714882D6}" type="presParOf" srcId="{699EAA52-AC9A-724C-A6B7-B00919FA7907}" destId="{7DA20E34-AE01-DD45-95D5-E5161C59FD1E}" srcOrd="0" destOrd="0" presId="urn:microsoft.com/office/officeart/2008/layout/LinedList"/>
    <dgm:cxn modelId="{BF3094BB-C83E-0044-821D-9D681C415E88}" type="presParOf" srcId="{699EAA52-AC9A-724C-A6B7-B00919FA7907}" destId="{C3401623-14F1-A74E-8293-7839E5F40479}" srcOrd="1" destOrd="0" presId="urn:microsoft.com/office/officeart/2008/layout/LinedList"/>
    <dgm:cxn modelId="{85BD36A1-5C3A-684D-BCA8-1A1373BC049F}" type="presParOf" srcId="{699EAA52-AC9A-724C-A6B7-B00919FA7907}" destId="{8600A7E9-E748-8D4C-B8A1-7B034ECC2349}" srcOrd="2" destOrd="0" presId="urn:microsoft.com/office/officeart/2008/layout/LinedList"/>
    <dgm:cxn modelId="{2FE5A025-3ED7-FE4A-936D-70D86C403C2C}" type="presParOf" srcId="{72A70961-BD58-AC4C-8FBD-F7138697B87E}" destId="{E79B7BDD-3EC6-5E45-9C19-DE9133DC163F}" srcOrd="2" destOrd="0" presId="urn:microsoft.com/office/officeart/2008/layout/LinedList"/>
    <dgm:cxn modelId="{CB987741-4429-0E47-8B4F-CF56B31FFD1F}" type="presParOf" srcId="{72A70961-BD58-AC4C-8FBD-F7138697B87E}" destId="{37F88BBA-3C58-CD4E-B72D-5CFB0198153C}" srcOrd="3" destOrd="0" presId="urn:microsoft.com/office/officeart/2008/layout/LinedList"/>
    <dgm:cxn modelId="{D0C23B7F-6C5F-AC49-8E2C-C5AC62B5843C}" type="presParOf" srcId="{72A70961-BD58-AC4C-8FBD-F7138697B87E}" destId="{319AF0D5-2CFD-984C-9502-8A54B24B06DC}" srcOrd="4" destOrd="0" presId="urn:microsoft.com/office/officeart/2008/layout/LinedList"/>
    <dgm:cxn modelId="{6397BEC5-4BD8-5C47-83D0-92870B18CF38}" type="presParOf" srcId="{319AF0D5-2CFD-984C-9502-8A54B24B06DC}" destId="{7B043F14-9047-6846-9C9D-37114D5254BB}" srcOrd="0" destOrd="0" presId="urn:microsoft.com/office/officeart/2008/layout/LinedList"/>
    <dgm:cxn modelId="{F8EFDA48-86DF-3C4B-A409-E03636490919}" type="presParOf" srcId="{319AF0D5-2CFD-984C-9502-8A54B24B06DC}" destId="{2595CBC0-81F3-224F-A436-33112486C211}" srcOrd="1" destOrd="0" presId="urn:microsoft.com/office/officeart/2008/layout/LinedList"/>
    <dgm:cxn modelId="{3B1E77FF-FAA4-D347-A55F-7EC951F57677}" type="presParOf" srcId="{319AF0D5-2CFD-984C-9502-8A54B24B06DC}" destId="{FB68D32B-0F9F-144A-B538-3CD9AF50BCDA}" srcOrd="2" destOrd="0" presId="urn:microsoft.com/office/officeart/2008/layout/LinedList"/>
    <dgm:cxn modelId="{CDA89F61-399B-7642-9606-FECB5589B7D0}" type="presParOf" srcId="{72A70961-BD58-AC4C-8FBD-F7138697B87E}" destId="{E5029A18-51FD-6C42-A8A7-184469685117}" srcOrd="5" destOrd="0" presId="urn:microsoft.com/office/officeart/2008/layout/LinedList"/>
    <dgm:cxn modelId="{7C5A2B5C-2A97-854F-A146-447AC677702E}" type="presParOf" srcId="{72A70961-BD58-AC4C-8FBD-F7138697B87E}" destId="{7E41A2E9-4CE5-134E-88D8-FB19F2178955}" srcOrd="6" destOrd="0" presId="urn:microsoft.com/office/officeart/2008/layout/LinedList"/>
    <dgm:cxn modelId="{A088DBA7-9998-1247-BAA4-B11F35DA1077}" type="presParOf" srcId="{72A70961-BD58-AC4C-8FBD-F7138697B87E}" destId="{B45D52EB-1A2B-EE43-B710-3451F62A63F2}" srcOrd="7" destOrd="0" presId="urn:microsoft.com/office/officeart/2008/layout/LinedList"/>
    <dgm:cxn modelId="{D0FB86A9-7E34-2B4C-800D-D28E95EC7A0F}" type="presParOf" srcId="{B45D52EB-1A2B-EE43-B710-3451F62A63F2}" destId="{68EE5B33-724C-3A40-97F8-CC74D24CD936}" srcOrd="0" destOrd="0" presId="urn:microsoft.com/office/officeart/2008/layout/LinedList"/>
    <dgm:cxn modelId="{F9B6694A-1BB6-3A42-81B8-0AE55F033B88}" type="presParOf" srcId="{B45D52EB-1A2B-EE43-B710-3451F62A63F2}" destId="{93921949-8284-BF46-ABE1-C21660D2551E}" srcOrd="1" destOrd="0" presId="urn:microsoft.com/office/officeart/2008/layout/LinedList"/>
    <dgm:cxn modelId="{3D92BE9C-0648-914F-9E82-F17152F80D0E}" type="presParOf" srcId="{B45D52EB-1A2B-EE43-B710-3451F62A63F2}" destId="{E1324FD9-CA8F-074E-AE6D-6A5BA9A45505}" srcOrd="2" destOrd="0" presId="urn:microsoft.com/office/officeart/2008/layout/LinedList"/>
    <dgm:cxn modelId="{CB496272-5869-B04F-B66E-BCE43DCA7238}" type="presParOf" srcId="{72A70961-BD58-AC4C-8FBD-F7138697B87E}" destId="{96562719-7EF3-FC40-9CA4-18C5197CD0B9}" srcOrd="8" destOrd="0" presId="urn:microsoft.com/office/officeart/2008/layout/LinedList"/>
    <dgm:cxn modelId="{7C6F64B8-D844-AA41-9AAC-36D18D1C4A34}" type="presParOf" srcId="{72A70961-BD58-AC4C-8FBD-F7138697B87E}" destId="{7906847A-A8D2-9F40-9637-5661363C520F}" srcOrd="9" destOrd="0" presId="urn:microsoft.com/office/officeart/2008/layout/LinedList"/>
    <dgm:cxn modelId="{55F8A03F-7524-8145-AAA3-02EF3DDF9DBD}" type="presParOf" srcId="{72A70961-BD58-AC4C-8FBD-F7138697B87E}" destId="{BB08937B-9245-8A4B-ABB9-56981E5E125C}" srcOrd="10" destOrd="0" presId="urn:microsoft.com/office/officeart/2008/layout/LinedList"/>
    <dgm:cxn modelId="{61338045-55D9-6249-B5BB-8A4CB01F9A64}" type="presParOf" srcId="{BB08937B-9245-8A4B-ABB9-56981E5E125C}" destId="{861802BC-06DA-AA4B-8DA1-9F43CA906A56}" srcOrd="0" destOrd="0" presId="urn:microsoft.com/office/officeart/2008/layout/LinedList"/>
    <dgm:cxn modelId="{EAFBB853-1315-D148-B75D-DD23D77C3FF8}" type="presParOf" srcId="{BB08937B-9245-8A4B-ABB9-56981E5E125C}" destId="{85BDFB81-8C6F-E249-91EB-1191E0E6B21C}" srcOrd="1" destOrd="0" presId="urn:microsoft.com/office/officeart/2008/layout/LinedList"/>
    <dgm:cxn modelId="{F1BDBB56-BB81-5F49-8A66-A01268F4AB8C}" type="presParOf" srcId="{BB08937B-9245-8A4B-ABB9-56981E5E125C}" destId="{3673664C-B9E0-B44B-9BDA-31A604060C5A}" srcOrd="2" destOrd="0" presId="urn:microsoft.com/office/officeart/2008/layout/LinedList"/>
    <dgm:cxn modelId="{89C3FE5F-95A9-FB4D-83F6-8539DCFFF9AA}" type="presParOf" srcId="{72A70961-BD58-AC4C-8FBD-F7138697B87E}" destId="{59652ED1-BD0D-684E-8AA8-615FABBBF0D5}" srcOrd="11" destOrd="0" presId="urn:microsoft.com/office/officeart/2008/layout/LinedList"/>
    <dgm:cxn modelId="{5BD8E2FE-30CF-8B48-86A2-AC8AB8D621A5}" type="presParOf" srcId="{72A70961-BD58-AC4C-8FBD-F7138697B87E}" destId="{0C5CDEA7-6001-174D-B558-473E1C22C5C6}" srcOrd="12" destOrd="0" presId="urn:microsoft.com/office/officeart/2008/layout/LinedList"/>
    <dgm:cxn modelId="{2FDD369B-C26C-FB47-97AA-EF6757F92980}" type="presParOf" srcId="{72A70961-BD58-AC4C-8FBD-F7138697B87E}" destId="{889E98C1-1FC5-DD4D-A396-35858A9AC6E4}" srcOrd="13" destOrd="0" presId="urn:microsoft.com/office/officeart/2008/layout/LinedList"/>
    <dgm:cxn modelId="{274588B5-6B06-6540-BE23-17E8267987B4}" type="presParOf" srcId="{889E98C1-1FC5-DD4D-A396-35858A9AC6E4}" destId="{568F7C31-303F-C546-ACCD-E5FC33E1BAE4}" srcOrd="0" destOrd="0" presId="urn:microsoft.com/office/officeart/2008/layout/LinedList"/>
    <dgm:cxn modelId="{AFB8CE7D-6CAE-EC41-BC38-DAD29AD969A0}" type="presParOf" srcId="{889E98C1-1FC5-DD4D-A396-35858A9AC6E4}" destId="{024B78B8-F557-B440-8849-542A896ECFD8}" srcOrd="1" destOrd="0" presId="urn:microsoft.com/office/officeart/2008/layout/LinedList"/>
    <dgm:cxn modelId="{FAAE884F-BD10-7742-B75E-C6981F0D7E43}" type="presParOf" srcId="{889E98C1-1FC5-DD4D-A396-35858A9AC6E4}" destId="{3930B26F-C2D7-F04A-87AD-08DA8661073B}" srcOrd="2" destOrd="0" presId="urn:microsoft.com/office/officeart/2008/layout/LinedList"/>
    <dgm:cxn modelId="{EDBB9E50-8E5A-A847-AA44-98D17D8DFF68}" type="presParOf" srcId="{72A70961-BD58-AC4C-8FBD-F7138697B87E}" destId="{BAC07D97-990D-C845-A713-E24C34D4C77B}" srcOrd="14" destOrd="0" presId="urn:microsoft.com/office/officeart/2008/layout/LinedList"/>
    <dgm:cxn modelId="{5444ECE5-D865-E14C-82F3-05BA8019BE78}" type="presParOf" srcId="{72A70961-BD58-AC4C-8FBD-F7138697B87E}" destId="{79A29B3F-96DF-A741-BDC7-B93E30BC7320}" srcOrd="15" destOrd="0" presId="urn:microsoft.com/office/officeart/2008/layout/LinedList"/>
    <dgm:cxn modelId="{7EF06474-4D65-7E49-9A13-ADE988608D85}" type="presParOf" srcId="{72A70961-BD58-AC4C-8FBD-F7138697B87E}" destId="{842B7E7A-9B4F-074F-909E-9379FDF1CCDC}" srcOrd="16" destOrd="0" presId="urn:microsoft.com/office/officeart/2008/layout/LinedList"/>
    <dgm:cxn modelId="{E3EF6AF0-79E8-5649-8418-EBEB785AA6B7}" type="presParOf" srcId="{842B7E7A-9B4F-074F-909E-9379FDF1CCDC}" destId="{43B784D2-2BFE-DB49-B640-4CF51020A880}" srcOrd="0" destOrd="0" presId="urn:microsoft.com/office/officeart/2008/layout/LinedList"/>
    <dgm:cxn modelId="{891C5A64-9F57-EC4A-A764-FACC026EC956}" type="presParOf" srcId="{842B7E7A-9B4F-074F-909E-9379FDF1CCDC}" destId="{D269A3BC-0466-5F48-AB00-B6D7F43AED9F}" srcOrd="1" destOrd="0" presId="urn:microsoft.com/office/officeart/2008/layout/LinedList"/>
    <dgm:cxn modelId="{5B0A8FE0-6F02-F345-AE2D-8903C2BA2B5C}" type="presParOf" srcId="{842B7E7A-9B4F-074F-909E-9379FDF1CCDC}" destId="{203F069C-8F30-8448-9778-EC206CF63209}" srcOrd="2" destOrd="0" presId="urn:microsoft.com/office/officeart/2008/layout/LinedList"/>
    <dgm:cxn modelId="{5EDDA153-68D9-F54B-BFFA-C3933DFBEF01}" type="presParOf" srcId="{72A70961-BD58-AC4C-8FBD-F7138697B87E}" destId="{1A5276DE-20A4-184C-BE84-4057B7C516AB}" srcOrd="17" destOrd="0" presId="urn:microsoft.com/office/officeart/2008/layout/LinedList"/>
    <dgm:cxn modelId="{EC5F6E36-D7EF-8B47-BEB5-54EA3C699311}" type="presParOf" srcId="{72A70961-BD58-AC4C-8FBD-F7138697B87E}" destId="{E03E4DB3-FB0A-6C49-9F58-31ECD9A1ED64}" srcOrd="18" destOrd="0" presId="urn:microsoft.com/office/officeart/2008/layout/LinedList"/>
    <dgm:cxn modelId="{4C6D93F3-09FD-3348-ABCB-E303B8142F1A}" type="presParOf" srcId="{72A70961-BD58-AC4C-8FBD-F7138697B87E}" destId="{60448B73-85B5-5242-9FEB-1D9D0618AD4C}" srcOrd="19" destOrd="0" presId="urn:microsoft.com/office/officeart/2008/layout/LinedList"/>
    <dgm:cxn modelId="{03A8D2BF-F921-BB4C-BD02-F07F49B0D492}" type="presParOf" srcId="{60448B73-85B5-5242-9FEB-1D9D0618AD4C}" destId="{DD7E141D-4A32-5B46-AFEF-2C8837C37185}" srcOrd="0" destOrd="0" presId="urn:microsoft.com/office/officeart/2008/layout/LinedList"/>
    <dgm:cxn modelId="{35B2B76E-926B-1548-A455-4C1CE19E7A7B}" type="presParOf" srcId="{60448B73-85B5-5242-9FEB-1D9D0618AD4C}" destId="{2170544C-7D36-5F40-89A2-1621FF830D3A}" srcOrd="1" destOrd="0" presId="urn:microsoft.com/office/officeart/2008/layout/LinedList"/>
    <dgm:cxn modelId="{6339BD89-D003-3D47-8A28-C760DA8B37E9}" type="presParOf" srcId="{60448B73-85B5-5242-9FEB-1D9D0618AD4C}" destId="{3B44ACFF-8088-D74A-BCA1-D2C5DA32F4B1}" srcOrd="2" destOrd="0" presId="urn:microsoft.com/office/officeart/2008/layout/LinedList"/>
    <dgm:cxn modelId="{E26499B3-1640-A243-BC6B-6860A3E394C5}" type="presParOf" srcId="{72A70961-BD58-AC4C-8FBD-F7138697B87E}" destId="{D2C1CB97-1757-7B47-BCC2-3B4EBA8A33E4}" srcOrd="20" destOrd="0" presId="urn:microsoft.com/office/officeart/2008/layout/LinedList"/>
    <dgm:cxn modelId="{E6268D8B-79EE-BD47-A337-D2DFB609758B}" type="presParOf" srcId="{72A70961-BD58-AC4C-8FBD-F7138697B87E}" destId="{DCCAC18E-FE92-504A-AFBC-23F7130A4017}" srcOrd="21" destOrd="0" presId="urn:microsoft.com/office/officeart/2008/layout/LinedList"/>
    <dgm:cxn modelId="{CA240062-61E0-8242-B757-63386B18D406}" type="presParOf" srcId="{72A70961-BD58-AC4C-8FBD-F7138697B87E}" destId="{AD6A94B6-DC39-2F49-B205-F4120ED06451}" srcOrd="22" destOrd="0" presId="urn:microsoft.com/office/officeart/2008/layout/LinedList"/>
    <dgm:cxn modelId="{C4EE4C79-98DB-9A4C-B595-B84128AFA967}" type="presParOf" srcId="{AD6A94B6-DC39-2F49-B205-F4120ED06451}" destId="{3655C047-B493-B24D-BFD3-4174A21B5F3B}" srcOrd="0" destOrd="0" presId="urn:microsoft.com/office/officeart/2008/layout/LinedList"/>
    <dgm:cxn modelId="{2AD39729-7AAC-BF4D-B086-0319810668C0}" type="presParOf" srcId="{AD6A94B6-DC39-2F49-B205-F4120ED06451}" destId="{D6C4547D-47FF-674F-8128-935EADE569DF}" srcOrd="1" destOrd="0" presId="urn:microsoft.com/office/officeart/2008/layout/LinedList"/>
    <dgm:cxn modelId="{F5CF35D9-E689-3D46-BCC9-B050C55521B8}" type="presParOf" srcId="{AD6A94B6-DC39-2F49-B205-F4120ED06451}" destId="{8AE2C285-D3F4-6D4E-9C10-CD45FDD7719C}" srcOrd="2" destOrd="0" presId="urn:microsoft.com/office/officeart/2008/layout/LinedList"/>
    <dgm:cxn modelId="{4E64C195-8863-1649-A719-B903A8E5C8BF}" type="presParOf" srcId="{72A70961-BD58-AC4C-8FBD-F7138697B87E}" destId="{70A4AA1A-71E3-B641-8DF3-D2CE9CF217C7}" srcOrd="23" destOrd="0" presId="urn:microsoft.com/office/officeart/2008/layout/LinedList"/>
    <dgm:cxn modelId="{BEF1FAD6-9BF7-0440-BC2F-DD35D4499F96}" type="presParOf" srcId="{72A70961-BD58-AC4C-8FBD-F7138697B87E}" destId="{FD530CD4-C996-A345-8A0D-33CCA05B8D4A}" srcOrd="24" destOrd="0" presId="urn:microsoft.com/office/officeart/2008/layout/LinedList"/>
    <dgm:cxn modelId="{1F922DDA-57FB-244A-A847-5DA2D6980289}" type="presParOf" srcId="{72A70961-BD58-AC4C-8FBD-F7138697B87E}" destId="{EFB1AF0F-BC72-DF44-BF15-360402A7ED6A}" srcOrd="25" destOrd="0" presId="urn:microsoft.com/office/officeart/2008/layout/LinedList"/>
    <dgm:cxn modelId="{7637A86C-102D-4345-B7FF-705632024C53}" type="presParOf" srcId="{EFB1AF0F-BC72-DF44-BF15-360402A7ED6A}" destId="{EBBF87FF-CAFF-3E4C-B587-E40E3DD2F504}" srcOrd="0" destOrd="0" presId="urn:microsoft.com/office/officeart/2008/layout/LinedList"/>
    <dgm:cxn modelId="{675E25DD-0184-024A-AE0C-ACFE1205978E}" type="presParOf" srcId="{EFB1AF0F-BC72-DF44-BF15-360402A7ED6A}" destId="{36A9BA63-C4DE-4C4D-BB8A-B58B5EA842A7}" srcOrd="1" destOrd="0" presId="urn:microsoft.com/office/officeart/2008/layout/LinedList"/>
    <dgm:cxn modelId="{C907EFC5-9396-DE45-8BF5-4D9E0CA4AE76}" type="presParOf" srcId="{EFB1AF0F-BC72-DF44-BF15-360402A7ED6A}" destId="{BF94EE3F-A78B-8A43-85F6-7E7AA00F2CCE}" srcOrd="2" destOrd="0" presId="urn:microsoft.com/office/officeart/2008/layout/LinedList"/>
    <dgm:cxn modelId="{4072567B-F635-BF48-8252-AC5B860BE9CC}" type="presParOf" srcId="{72A70961-BD58-AC4C-8FBD-F7138697B87E}" destId="{C5FCDD5A-63FB-4848-BD02-A7C6BC538E30}" srcOrd="26" destOrd="0" presId="urn:microsoft.com/office/officeart/2008/layout/LinedList"/>
    <dgm:cxn modelId="{BF9F18FF-777A-1649-843A-709E480385B0}" type="presParOf" srcId="{72A70961-BD58-AC4C-8FBD-F7138697B87E}" destId="{673857A7-DEC3-3046-AE6F-5B5F716262BA}" srcOrd="27" destOrd="0" presId="urn:microsoft.com/office/officeart/2008/layout/LinedList"/>
    <dgm:cxn modelId="{89C5F0CF-9151-3149-9E34-5B973F0091FE}" type="presParOf" srcId="{72A70961-BD58-AC4C-8FBD-F7138697B87E}" destId="{4BCCF548-79E9-3940-B77D-B06761BF2267}" srcOrd="28" destOrd="0" presId="urn:microsoft.com/office/officeart/2008/layout/LinedList"/>
    <dgm:cxn modelId="{D1D5E69C-D7E1-3843-BAB4-4FF9DDBB8865}" type="presParOf" srcId="{4BCCF548-79E9-3940-B77D-B06761BF2267}" destId="{69BEE2A6-8174-4848-B133-B26E7B667B6B}" srcOrd="0" destOrd="0" presId="urn:microsoft.com/office/officeart/2008/layout/LinedList"/>
    <dgm:cxn modelId="{757F2D72-CCB8-DF43-AF81-354A8B948E31}" type="presParOf" srcId="{4BCCF548-79E9-3940-B77D-B06761BF2267}" destId="{6FED648E-20C8-494C-B41D-F0137CC2455F}" srcOrd="1" destOrd="0" presId="urn:microsoft.com/office/officeart/2008/layout/LinedList"/>
    <dgm:cxn modelId="{59519BAC-C979-654A-AEC2-D92F50683407}" type="presParOf" srcId="{4BCCF548-79E9-3940-B77D-B06761BF2267}" destId="{28750513-5843-1847-A78B-428D077BF63A}" srcOrd="2" destOrd="0" presId="urn:microsoft.com/office/officeart/2008/layout/LinedList"/>
    <dgm:cxn modelId="{32345E54-D4CF-5540-BB60-9493B7BCE584}" type="presParOf" srcId="{72A70961-BD58-AC4C-8FBD-F7138697B87E}" destId="{6D96A72E-2239-D243-8704-D7324F74A87F}" srcOrd="29" destOrd="0" presId="urn:microsoft.com/office/officeart/2008/layout/LinedList"/>
    <dgm:cxn modelId="{4077B7C1-E504-BF4D-8729-F93BA7226288}" type="presParOf" srcId="{72A70961-BD58-AC4C-8FBD-F7138697B87E}" destId="{920E071F-AA6B-084E-B159-E23CDB994D18}" srcOrd="30" destOrd="0" presId="urn:microsoft.com/office/officeart/2008/layout/LinedList"/>
    <dgm:cxn modelId="{0BD276C0-7A2B-394E-8258-0EB5E9B72FC0}" type="presParOf" srcId="{72A70961-BD58-AC4C-8FBD-F7138697B87E}" destId="{7DFC88AA-1797-2243-8884-DD2815E5C6B3}" srcOrd="31" destOrd="0" presId="urn:microsoft.com/office/officeart/2008/layout/LinedList"/>
    <dgm:cxn modelId="{3EBF8F2F-7736-6041-8F2E-E7DDBB3073EC}" type="presParOf" srcId="{7DFC88AA-1797-2243-8884-DD2815E5C6B3}" destId="{A3FA3A4B-9F0B-4046-9DB4-1F24F518EFCB}" srcOrd="0" destOrd="0" presId="urn:microsoft.com/office/officeart/2008/layout/LinedList"/>
    <dgm:cxn modelId="{6101DAAF-E7C6-9742-A8CC-8C400E4BC9CB}" type="presParOf" srcId="{7DFC88AA-1797-2243-8884-DD2815E5C6B3}" destId="{BA79BB6F-03DC-7F49-8AEE-7EFAD529EA23}" srcOrd="1" destOrd="0" presId="urn:microsoft.com/office/officeart/2008/layout/LinedList"/>
    <dgm:cxn modelId="{2E10CE58-CC00-DA4C-B004-D694FADC6526}" type="presParOf" srcId="{7DFC88AA-1797-2243-8884-DD2815E5C6B3}" destId="{71D06F9B-2E3E-814B-AF3B-30997F7D353C}" srcOrd="2" destOrd="0" presId="urn:microsoft.com/office/officeart/2008/layout/LinedList"/>
    <dgm:cxn modelId="{0BF1C27C-4123-4842-BA1F-33B61B3C9349}" type="presParOf" srcId="{72A70961-BD58-AC4C-8FBD-F7138697B87E}" destId="{5E85D34D-5A38-2548-BC35-C96FDB960D71}" srcOrd="32" destOrd="0" presId="urn:microsoft.com/office/officeart/2008/layout/LinedList"/>
    <dgm:cxn modelId="{451BBAC5-E462-7D4D-A210-F9D745B22C1A}" type="presParOf" srcId="{72A70961-BD58-AC4C-8FBD-F7138697B87E}" destId="{CCBDBA40-BB2C-FD46-8C30-209DFDCDBC9D}" srcOrd="3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F7246-AA3F-0D43-A483-2A69E5D8D8F3}">
      <dsp:nvSpPr>
        <dsp:cNvPr id="0" name=""/>
        <dsp:cNvSpPr/>
      </dsp:nvSpPr>
      <dsp:spPr>
        <a:xfrm>
          <a:off x="2948342" y="1505"/>
          <a:ext cx="1116832" cy="11168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Autoridades turísticas del país, región/estado, municipio. </a:t>
          </a:r>
          <a:endParaRPr lang="en-US" sz="1000" kern="1200" dirty="0"/>
        </a:p>
      </dsp:txBody>
      <dsp:txXfrm>
        <a:off x="3111898" y="165061"/>
        <a:ext cx="789720" cy="789720"/>
      </dsp:txXfrm>
    </dsp:sp>
    <dsp:sp modelId="{C212CA52-8F4B-F443-A35A-B13AED335A94}">
      <dsp:nvSpPr>
        <dsp:cNvPr id="0" name=""/>
        <dsp:cNvSpPr/>
      </dsp:nvSpPr>
      <dsp:spPr>
        <a:xfrm rot="1350000">
          <a:off x="4125421" y="689321"/>
          <a:ext cx="297459" cy="376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128817" y="747632"/>
        <a:ext cx="208221" cy="226159"/>
      </dsp:txXfrm>
    </dsp:sp>
    <dsp:sp modelId="{8AC9CD54-389F-2141-9333-20EEDC928A3B}">
      <dsp:nvSpPr>
        <dsp:cNvPr id="0" name=""/>
        <dsp:cNvSpPr/>
      </dsp:nvSpPr>
      <dsp:spPr>
        <a:xfrm>
          <a:off x="4498683" y="643677"/>
          <a:ext cx="1116832" cy="11168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Destinos y/o instituciones religiosas del país, región/estado o municipio.  </a:t>
          </a:r>
          <a:endParaRPr lang="en-US" sz="1000" kern="1200" dirty="0"/>
        </a:p>
      </dsp:txBody>
      <dsp:txXfrm>
        <a:off x="4662239" y="807233"/>
        <a:ext cx="789720" cy="789720"/>
      </dsp:txXfrm>
    </dsp:sp>
    <dsp:sp modelId="{5EDCFA7C-3F4B-5840-9009-407C230CA9B4}">
      <dsp:nvSpPr>
        <dsp:cNvPr id="0" name=""/>
        <dsp:cNvSpPr/>
      </dsp:nvSpPr>
      <dsp:spPr>
        <a:xfrm rot="4050000">
          <a:off x="5226230" y="1781044"/>
          <a:ext cx="297487" cy="376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5253777" y="1815204"/>
        <a:ext cx="208241" cy="226159"/>
      </dsp:txXfrm>
    </dsp:sp>
    <dsp:sp modelId="{C9BE28C7-8059-D54D-874F-2055E20860EC}">
      <dsp:nvSpPr>
        <dsp:cNvPr id="0" name=""/>
        <dsp:cNvSpPr/>
      </dsp:nvSpPr>
      <dsp:spPr>
        <a:xfrm>
          <a:off x="5138197" y="2194532"/>
          <a:ext cx="1122148" cy="11158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Empresas de turismo relacionadas</a:t>
          </a:r>
          <a:endParaRPr lang="en-US" sz="1000" kern="1200" dirty="0"/>
        </a:p>
      </dsp:txBody>
      <dsp:txXfrm>
        <a:off x="5302532" y="2357938"/>
        <a:ext cx="793478" cy="788993"/>
      </dsp:txXfrm>
    </dsp:sp>
    <dsp:sp modelId="{CE02C120-93AF-944D-9927-BF3C7FC2F1B8}">
      <dsp:nvSpPr>
        <dsp:cNvPr id="0" name=""/>
        <dsp:cNvSpPr/>
      </dsp:nvSpPr>
      <dsp:spPr>
        <a:xfrm rot="6580508">
          <a:off x="5297204" y="3317937"/>
          <a:ext cx="264953" cy="376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5350328" y="3355900"/>
        <a:ext cx="185467" cy="226159"/>
      </dsp:txXfrm>
    </dsp:sp>
    <dsp:sp modelId="{FACC7C56-DA74-7441-9C0F-CDA8290B2179}">
      <dsp:nvSpPr>
        <dsp:cNvPr id="0" name=""/>
        <dsp:cNvSpPr/>
      </dsp:nvSpPr>
      <dsp:spPr>
        <a:xfrm>
          <a:off x="4627573" y="3717512"/>
          <a:ext cx="1070249" cy="10711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Empresas comercializadoras</a:t>
          </a:r>
          <a:endParaRPr lang="en-US" sz="1000" kern="1200" dirty="0"/>
        </a:p>
      </dsp:txBody>
      <dsp:txXfrm>
        <a:off x="4784307" y="3874376"/>
        <a:ext cx="756781" cy="757403"/>
      </dsp:txXfrm>
    </dsp:sp>
    <dsp:sp modelId="{6DA726BD-3A15-4B4F-888E-048BD55145E6}">
      <dsp:nvSpPr>
        <dsp:cNvPr id="0" name=""/>
        <dsp:cNvSpPr/>
      </dsp:nvSpPr>
      <dsp:spPr>
        <a:xfrm rot="9386191">
          <a:off x="4220096" y="4402082"/>
          <a:ext cx="337642" cy="376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4317166" y="4457221"/>
        <a:ext cx="236349" cy="226159"/>
      </dsp:txXfrm>
    </dsp:sp>
    <dsp:sp modelId="{A592A1D3-E13D-2B49-BDDC-1E15BC97293C}">
      <dsp:nvSpPr>
        <dsp:cNvPr id="0" name=""/>
        <dsp:cNvSpPr/>
      </dsp:nvSpPr>
      <dsp:spPr>
        <a:xfrm>
          <a:off x="3017917" y="4386524"/>
          <a:ext cx="1116832" cy="11168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Universidades, instituciones académicas y estudiantes</a:t>
          </a:r>
          <a:endParaRPr lang="en-US" sz="1000" kern="1200" dirty="0"/>
        </a:p>
      </dsp:txBody>
      <dsp:txXfrm>
        <a:off x="3181473" y="4550080"/>
        <a:ext cx="789720" cy="789720"/>
      </dsp:txXfrm>
    </dsp:sp>
    <dsp:sp modelId="{96D989BA-A34F-3449-AB84-0869DDEE94EC}">
      <dsp:nvSpPr>
        <dsp:cNvPr id="0" name=""/>
        <dsp:cNvSpPr/>
      </dsp:nvSpPr>
      <dsp:spPr>
        <a:xfrm rot="12220721">
          <a:off x="2661200" y="4421323"/>
          <a:ext cx="301728" cy="376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2747908" y="4514885"/>
        <a:ext cx="211210" cy="226159"/>
      </dsp:txXfrm>
    </dsp:sp>
    <dsp:sp modelId="{0C456C88-8E82-D84B-A406-FB96CDC636B5}">
      <dsp:nvSpPr>
        <dsp:cNvPr id="0" name=""/>
        <dsp:cNvSpPr/>
      </dsp:nvSpPr>
      <dsp:spPr>
        <a:xfrm>
          <a:off x="1395718" y="3694663"/>
          <a:ext cx="1205833" cy="11168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Entidades que gestionan cualquier manifestación religiosa</a:t>
          </a:r>
          <a:endParaRPr lang="en-US" sz="1000" kern="1200" dirty="0"/>
        </a:p>
      </dsp:txBody>
      <dsp:txXfrm>
        <a:off x="1572308" y="3858219"/>
        <a:ext cx="852653" cy="789720"/>
      </dsp:txXfrm>
    </dsp:sp>
    <dsp:sp modelId="{0966496E-FF63-004E-95DD-7420ACCC5B46}">
      <dsp:nvSpPr>
        <dsp:cNvPr id="0" name=""/>
        <dsp:cNvSpPr/>
      </dsp:nvSpPr>
      <dsp:spPr>
        <a:xfrm rot="14729040">
          <a:off x="1518997" y="3318296"/>
          <a:ext cx="278538" cy="376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1578114" y="3431696"/>
        <a:ext cx="194977" cy="226159"/>
      </dsp:txXfrm>
    </dsp:sp>
    <dsp:sp modelId="{6E5B26FD-2FB3-7042-8AAB-3875A57760EB}">
      <dsp:nvSpPr>
        <dsp:cNvPr id="0" name=""/>
        <dsp:cNvSpPr/>
      </dsp:nvSpPr>
      <dsp:spPr>
        <a:xfrm>
          <a:off x="755829" y="2194018"/>
          <a:ext cx="1116832" cy="11168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Entidades gestoras de Caminos de Peregrinación. </a:t>
          </a:r>
          <a:endParaRPr lang="en-US" sz="1000" kern="1200" dirty="0"/>
        </a:p>
      </dsp:txBody>
      <dsp:txXfrm>
        <a:off x="919385" y="2357574"/>
        <a:ext cx="789720" cy="789720"/>
      </dsp:txXfrm>
    </dsp:sp>
    <dsp:sp modelId="{F1446D3E-3A44-4B49-8F0C-CB3CAA4A3A8B}">
      <dsp:nvSpPr>
        <dsp:cNvPr id="0" name=""/>
        <dsp:cNvSpPr/>
      </dsp:nvSpPr>
      <dsp:spPr>
        <a:xfrm rot="17550000">
          <a:off x="1483380" y="1796576"/>
          <a:ext cx="297459" cy="376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510924" y="1913185"/>
        <a:ext cx="208221" cy="226159"/>
      </dsp:txXfrm>
    </dsp:sp>
    <dsp:sp modelId="{3FE651B0-A821-BF4B-8FDF-49075E2CE00F}">
      <dsp:nvSpPr>
        <dsp:cNvPr id="0" name=""/>
        <dsp:cNvSpPr/>
      </dsp:nvSpPr>
      <dsp:spPr>
        <a:xfrm>
          <a:off x="1398001" y="643677"/>
          <a:ext cx="1116832" cy="11168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Medios de comunicación especializado o afín. </a:t>
          </a:r>
          <a:endParaRPr lang="en-US" sz="1000" kern="1200" dirty="0"/>
        </a:p>
      </dsp:txBody>
      <dsp:txXfrm>
        <a:off x="1561557" y="807233"/>
        <a:ext cx="789720" cy="789720"/>
      </dsp:txXfrm>
    </dsp:sp>
    <dsp:sp modelId="{C02D33DA-54AA-5343-8489-29CDBE730D60}">
      <dsp:nvSpPr>
        <dsp:cNvPr id="0" name=""/>
        <dsp:cNvSpPr/>
      </dsp:nvSpPr>
      <dsp:spPr>
        <a:xfrm rot="20250000">
          <a:off x="2575081" y="695764"/>
          <a:ext cx="297459" cy="376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578477" y="788225"/>
        <a:ext cx="208221" cy="2261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1E373-6CAF-064A-9F10-B3256C8609E5}">
      <dsp:nvSpPr>
        <dsp:cNvPr id="0" name=""/>
        <dsp:cNvSpPr/>
      </dsp:nvSpPr>
      <dsp:spPr>
        <a:xfrm>
          <a:off x="2146" y="567246"/>
          <a:ext cx="1702605" cy="1021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Identificación de los destinos religiosos</a:t>
          </a:r>
          <a:endParaRPr lang="en-US" sz="1300" kern="1200"/>
        </a:p>
      </dsp:txBody>
      <dsp:txXfrm>
        <a:off x="2146" y="567246"/>
        <a:ext cx="1702605" cy="1021563"/>
      </dsp:txXfrm>
    </dsp:sp>
    <dsp:sp modelId="{5B1A4422-36D6-4F47-B522-F14D50DFF509}">
      <dsp:nvSpPr>
        <dsp:cNvPr id="0" name=""/>
        <dsp:cNvSpPr/>
      </dsp:nvSpPr>
      <dsp:spPr>
        <a:xfrm>
          <a:off x="1875012" y="567246"/>
          <a:ext cx="1702605" cy="1021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Investigación y selección</a:t>
          </a:r>
          <a:endParaRPr lang="en-US" sz="1300" kern="1200"/>
        </a:p>
      </dsp:txBody>
      <dsp:txXfrm>
        <a:off x="1875012" y="567246"/>
        <a:ext cx="1702605" cy="1021563"/>
      </dsp:txXfrm>
    </dsp:sp>
    <dsp:sp modelId="{D8CB27E6-F0AC-144C-95B0-35B2A06023FC}">
      <dsp:nvSpPr>
        <dsp:cNvPr id="0" name=""/>
        <dsp:cNvSpPr/>
      </dsp:nvSpPr>
      <dsp:spPr>
        <a:xfrm>
          <a:off x="3747878" y="567246"/>
          <a:ext cx="1702605" cy="1021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Colaboración con comunidades religiosas</a:t>
          </a:r>
          <a:endParaRPr lang="en-US" sz="1300" kern="1200"/>
        </a:p>
      </dsp:txBody>
      <dsp:txXfrm>
        <a:off x="3747878" y="567246"/>
        <a:ext cx="1702605" cy="1021563"/>
      </dsp:txXfrm>
    </dsp:sp>
    <dsp:sp modelId="{8A7AC147-413E-6E4C-9F86-667B7038693E}">
      <dsp:nvSpPr>
        <dsp:cNvPr id="0" name=""/>
        <dsp:cNvSpPr/>
      </dsp:nvSpPr>
      <dsp:spPr>
        <a:xfrm>
          <a:off x="5620745" y="567246"/>
          <a:ext cx="1702605" cy="1021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Desarrollo de infraestructura turística</a:t>
          </a:r>
          <a:endParaRPr lang="en-US" sz="1300" kern="1200"/>
        </a:p>
      </dsp:txBody>
      <dsp:txXfrm>
        <a:off x="5620745" y="567246"/>
        <a:ext cx="1702605" cy="1021563"/>
      </dsp:txXfrm>
    </dsp:sp>
    <dsp:sp modelId="{8F396822-F7B1-CE4A-A3DF-B091CF207BD4}">
      <dsp:nvSpPr>
        <dsp:cNvPr id="0" name=""/>
        <dsp:cNvSpPr/>
      </dsp:nvSpPr>
      <dsp:spPr>
        <a:xfrm>
          <a:off x="2146" y="1759070"/>
          <a:ext cx="1702605" cy="1021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Integración en la web y en la plataforma de promoción multicanal de la red</a:t>
          </a:r>
          <a:endParaRPr lang="en-US" sz="1300" kern="1200" dirty="0"/>
        </a:p>
      </dsp:txBody>
      <dsp:txXfrm>
        <a:off x="2146" y="1759070"/>
        <a:ext cx="1702605" cy="1021563"/>
      </dsp:txXfrm>
    </dsp:sp>
    <dsp:sp modelId="{050922B7-88FB-6449-ABB7-C84C2E879575}">
      <dsp:nvSpPr>
        <dsp:cNvPr id="0" name=""/>
        <dsp:cNvSpPr/>
      </dsp:nvSpPr>
      <dsp:spPr>
        <a:xfrm>
          <a:off x="1875012" y="1759070"/>
          <a:ext cx="1702605" cy="1021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Marketing digital y promoción internacional. Redes sociales. </a:t>
          </a:r>
          <a:endParaRPr lang="en-US" sz="1300" kern="1200" dirty="0"/>
        </a:p>
      </dsp:txBody>
      <dsp:txXfrm>
        <a:off x="1875012" y="1759070"/>
        <a:ext cx="1702605" cy="1021563"/>
      </dsp:txXfrm>
    </dsp:sp>
    <dsp:sp modelId="{882FF8C4-D128-444D-9C58-7E43CA46A732}">
      <dsp:nvSpPr>
        <dsp:cNvPr id="0" name=""/>
        <dsp:cNvSpPr/>
      </dsp:nvSpPr>
      <dsp:spPr>
        <a:xfrm>
          <a:off x="3747878" y="1759070"/>
          <a:ext cx="1702605" cy="1021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Organización de eventos de la red a nivel internacional, nacional y regional</a:t>
          </a:r>
          <a:endParaRPr lang="en-US" sz="1300" kern="1200" dirty="0"/>
        </a:p>
      </dsp:txBody>
      <dsp:txXfrm>
        <a:off x="3747878" y="1759070"/>
        <a:ext cx="1702605" cy="1021563"/>
      </dsp:txXfrm>
    </dsp:sp>
    <dsp:sp modelId="{B98A9B56-89EF-2842-B3EF-4E9013688BA0}">
      <dsp:nvSpPr>
        <dsp:cNvPr id="0" name=""/>
        <dsp:cNvSpPr/>
      </dsp:nvSpPr>
      <dsp:spPr>
        <a:xfrm>
          <a:off x="5620745" y="1759070"/>
          <a:ext cx="1702605" cy="1021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Sostenibilidad y conservación</a:t>
          </a:r>
          <a:endParaRPr lang="en-US" sz="1300" kern="1200"/>
        </a:p>
      </dsp:txBody>
      <dsp:txXfrm>
        <a:off x="5620745" y="1759070"/>
        <a:ext cx="1702605" cy="1021563"/>
      </dsp:txXfrm>
    </dsp:sp>
    <dsp:sp modelId="{0CE71F17-2C6E-A345-BE0F-639E23B93D97}">
      <dsp:nvSpPr>
        <dsp:cNvPr id="0" name=""/>
        <dsp:cNvSpPr/>
      </dsp:nvSpPr>
      <dsp:spPr>
        <a:xfrm>
          <a:off x="938579" y="2950894"/>
          <a:ext cx="1702605" cy="1021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/>
            <a:t>Mejora de la colaboración gubernamental, privada y publico-privada. </a:t>
          </a:r>
          <a:endParaRPr lang="en-US" sz="1300" kern="1200"/>
        </a:p>
      </dsp:txBody>
      <dsp:txXfrm>
        <a:off x="938579" y="2950894"/>
        <a:ext cx="1702605" cy="1021563"/>
      </dsp:txXfrm>
    </dsp:sp>
    <dsp:sp modelId="{FA93B1A5-3E29-F64B-9708-CE69AF983275}">
      <dsp:nvSpPr>
        <dsp:cNvPr id="0" name=""/>
        <dsp:cNvSpPr/>
      </dsp:nvSpPr>
      <dsp:spPr>
        <a:xfrm>
          <a:off x="2811445" y="2950894"/>
          <a:ext cx="1702605" cy="1021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Logo como miembro afiliado y sello distintivo. </a:t>
          </a:r>
          <a:endParaRPr lang="en-US" sz="1300" kern="1200" dirty="0"/>
        </a:p>
      </dsp:txBody>
      <dsp:txXfrm>
        <a:off x="2811445" y="2950894"/>
        <a:ext cx="1702605" cy="1021563"/>
      </dsp:txXfrm>
    </dsp:sp>
    <dsp:sp modelId="{9CD4CA9E-2F73-AF4B-9305-589C8C6E03C6}">
      <dsp:nvSpPr>
        <dsp:cNvPr id="0" name=""/>
        <dsp:cNvSpPr/>
      </dsp:nvSpPr>
      <dsp:spPr>
        <a:xfrm>
          <a:off x="4684311" y="2950894"/>
          <a:ext cx="1702605" cy="1021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Formar</a:t>
          </a:r>
          <a:r>
            <a:rPr lang="en-US" sz="1300" kern="1200" dirty="0"/>
            <a:t> y </a:t>
          </a:r>
          <a:r>
            <a:rPr lang="en-US" sz="1300" kern="1200" dirty="0" err="1"/>
            <a:t>capacitar</a:t>
          </a:r>
          <a:endParaRPr lang="en-US" sz="1300" kern="1200" dirty="0"/>
        </a:p>
      </dsp:txBody>
      <dsp:txXfrm>
        <a:off x="4684311" y="2950894"/>
        <a:ext cx="1702605" cy="10215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53AD8-DB58-DF4B-B96D-C26319F09E26}">
      <dsp:nvSpPr>
        <dsp:cNvPr id="0" name=""/>
        <dsp:cNvSpPr/>
      </dsp:nvSpPr>
      <dsp:spPr>
        <a:xfrm>
          <a:off x="0" y="0"/>
          <a:ext cx="58900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01ECBA-9105-F840-9FAB-BD021E836997}">
      <dsp:nvSpPr>
        <dsp:cNvPr id="0" name=""/>
        <dsp:cNvSpPr/>
      </dsp:nvSpPr>
      <dsp:spPr>
        <a:xfrm>
          <a:off x="0" y="0"/>
          <a:ext cx="1178006" cy="4940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 dirty="0">
              <a:latin typeface="Century Gothic" panose="020B0502020202020204" pitchFamily="34" charset="0"/>
            </a:rPr>
            <a:t>Acciones principales</a:t>
          </a:r>
          <a:endParaRPr lang="en-US" sz="1500" kern="1200" dirty="0">
            <a:latin typeface="Century Gothic" panose="020B0502020202020204" pitchFamily="34" charset="0"/>
          </a:endParaRPr>
        </a:p>
      </dsp:txBody>
      <dsp:txXfrm>
        <a:off x="0" y="0"/>
        <a:ext cx="1178006" cy="4940113"/>
      </dsp:txXfrm>
    </dsp:sp>
    <dsp:sp modelId="{C3401623-14F1-A74E-8293-7839E5F40479}">
      <dsp:nvSpPr>
        <dsp:cNvPr id="0" name=""/>
        <dsp:cNvSpPr/>
      </dsp:nvSpPr>
      <dsp:spPr>
        <a:xfrm>
          <a:off x="1266356" y="21287"/>
          <a:ext cx="4623674" cy="425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Century Gothic" panose="020B0502020202020204" pitchFamily="34" charset="0"/>
            </a:rPr>
            <a:t>Participación en ferias de turismo</a:t>
          </a:r>
          <a:endParaRPr lang="en-US" sz="1500" kern="1200" dirty="0">
            <a:latin typeface="Century Gothic" panose="020B0502020202020204" pitchFamily="34" charset="0"/>
          </a:endParaRPr>
        </a:p>
      </dsp:txBody>
      <dsp:txXfrm>
        <a:off x="1266356" y="21287"/>
        <a:ext cx="4623674" cy="425747"/>
      </dsp:txXfrm>
    </dsp:sp>
    <dsp:sp modelId="{E79B7BDD-3EC6-5E45-9C19-DE9133DC163F}">
      <dsp:nvSpPr>
        <dsp:cNvPr id="0" name=""/>
        <dsp:cNvSpPr/>
      </dsp:nvSpPr>
      <dsp:spPr>
        <a:xfrm>
          <a:off x="1178006" y="447034"/>
          <a:ext cx="4712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95CBC0-81F3-224F-A436-33112486C211}">
      <dsp:nvSpPr>
        <dsp:cNvPr id="0" name=""/>
        <dsp:cNvSpPr/>
      </dsp:nvSpPr>
      <dsp:spPr>
        <a:xfrm>
          <a:off x="1266356" y="468321"/>
          <a:ext cx="4623674" cy="425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Century Gothic" panose="020B0502020202020204" pitchFamily="34" charset="0"/>
            </a:rPr>
            <a:t>Campañas de marketing digital</a:t>
          </a:r>
          <a:endParaRPr lang="en-US" sz="1500" kern="1200" dirty="0">
            <a:latin typeface="Century Gothic" panose="020B0502020202020204" pitchFamily="34" charset="0"/>
          </a:endParaRPr>
        </a:p>
      </dsp:txBody>
      <dsp:txXfrm>
        <a:off x="1266356" y="468321"/>
        <a:ext cx="4623674" cy="425747"/>
      </dsp:txXfrm>
    </dsp:sp>
    <dsp:sp modelId="{E5029A18-51FD-6C42-A8A7-184469685117}">
      <dsp:nvSpPr>
        <dsp:cNvPr id="0" name=""/>
        <dsp:cNvSpPr/>
      </dsp:nvSpPr>
      <dsp:spPr>
        <a:xfrm>
          <a:off x="1178006" y="894068"/>
          <a:ext cx="4712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1949-8284-BF46-ABE1-C21660D2551E}">
      <dsp:nvSpPr>
        <dsp:cNvPr id="0" name=""/>
        <dsp:cNvSpPr/>
      </dsp:nvSpPr>
      <dsp:spPr>
        <a:xfrm>
          <a:off x="1266356" y="915356"/>
          <a:ext cx="4623674" cy="425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Century Gothic" panose="020B0502020202020204" pitchFamily="34" charset="0"/>
            </a:rPr>
            <a:t>Producción de material promocional</a:t>
          </a:r>
          <a:endParaRPr lang="en-US" sz="1500" kern="1200" dirty="0">
            <a:latin typeface="Century Gothic" panose="020B0502020202020204" pitchFamily="34" charset="0"/>
          </a:endParaRPr>
        </a:p>
      </dsp:txBody>
      <dsp:txXfrm>
        <a:off x="1266356" y="915356"/>
        <a:ext cx="4623674" cy="425747"/>
      </dsp:txXfrm>
    </dsp:sp>
    <dsp:sp modelId="{96562719-7EF3-FC40-9CA4-18C5197CD0B9}">
      <dsp:nvSpPr>
        <dsp:cNvPr id="0" name=""/>
        <dsp:cNvSpPr/>
      </dsp:nvSpPr>
      <dsp:spPr>
        <a:xfrm>
          <a:off x="1178006" y="1341103"/>
          <a:ext cx="4712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DFB81-8C6F-E249-91EB-1191E0E6B21C}">
      <dsp:nvSpPr>
        <dsp:cNvPr id="0" name=""/>
        <dsp:cNvSpPr/>
      </dsp:nvSpPr>
      <dsp:spPr>
        <a:xfrm>
          <a:off x="1266356" y="1362390"/>
          <a:ext cx="4623674" cy="425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Century Gothic" panose="020B0502020202020204" pitchFamily="34" charset="0"/>
            </a:rPr>
            <a:t>Redes sociales y marketing de influencia</a:t>
          </a:r>
          <a:endParaRPr lang="en-US" sz="1500" kern="1200" dirty="0">
            <a:latin typeface="Century Gothic" panose="020B0502020202020204" pitchFamily="34" charset="0"/>
          </a:endParaRPr>
        </a:p>
      </dsp:txBody>
      <dsp:txXfrm>
        <a:off x="1266356" y="1362390"/>
        <a:ext cx="4623674" cy="425747"/>
      </dsp:txXfrm>
    </dsp:sp>
    <dsp:sp modelId="{59652ED1-BD0D-684E-8AA8-615FABBBF0D5}">
      <dsp:nvSpPr>
        <dsp:cNvPr id="0" name=""/>
        <dsp:cNvSpPr/>
      </dsp:nvSpPr>
      <dsp:spPr>
        <a:xfrm>
          <a:off x="1178006" y="1788137"/>
          <a:ext cx="4712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B78B8-F557-B440-8849-542A896ECFD8}">
      <dsp:nvSpPr>
        <dsp:cNvPr id="0" name=""/>
        <dsp:cNvSpPr/>
      </dsp:nvSpPr>
      <dsp:spPr>
        <a:xfrm>
          <a:off x="1266356" y="1809424"/>
          <a:ext cx="4623674" cy="425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Century Gothic" panose="020B0502020202020204" pitchFamily="34" charset="0"/>
            </a:rPr>
            <a:t>Eventos y festivales temáticos</a:t>
          </a:r>
          <a:endParaRPr lang="en-US" sz="1500" kern="1200" dirty="0">
            <a:latin typeface="Century Gothic" panose="020B0502020202020204" pitchFamily="34" charset="0"/>
          </a:endParaRPr>
        </a:p>
      </dsp:txBody>
      <dsp:txXfrm>
        <a:off x="1266356" y="1809424"/>
        <a:ext cx="4623674" cy="425747"/>
      </dsp:txXfrm>
    </dsp:sp>
    <dsp:sp modelId="{BAC07D97-990D-C845-A713-E24C34D4C77B}">
      <dsp:nvSpPr>
        <dsp:cNvPr id="0" name=""/>
        <dsp:cNvSpPr/>
      </dsp:nvSpPr>
      <dsp:spPr>
        <a:xfrm>
          <a:off x="1178006" y="2235171"/>
          <a:ext cx="4712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69A3BC-0466-5F48-AB00-B6D7F43AED9F}">
      <dsp:nvSpPr>
        <dsp:cNvPr id="0" name=""/>
        <dsp:cNvSpPr/>
      </dsp:nvSpPr>
      <dsp:spPr>
        <a:xfrm>
          <a:off x="1266356" y="2256459"/>
          <a:ext cx="4623674" cy="425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Century Gothic" panose="020B0502020202020204" pitchFamily="34" charset="0"/>
            </a:rPr>
            <a:t>Alianzas estratégicas</a:t>
          </a:r>
          <a:endParaRPr lang="en-US" sz="1500" kern="1200" dirty="0">
            <a:latin typeface="Century Gothic" panose="020B0502020202020204" pitchFamily="34" charset="0"/>
          </a:endParaRPr>
        </a:p>
      </dsp:txBody>
      <dsp:txXfrm>
        <a:off x="1266356" y="2256459"/>
        <a:ext cx="4623674" cy="425747"/>
      </dsp:txXfrm>
    </dsp:sp>
    <dsp:sp modelId="{1A5276DE-20A4-184C-BE84-4057B7C516AB}">
      <dsp:nvSpPr>
        <dsp:cNvPr id="0" name=""/>
        <dsp:cNvSpPr/>
      </dsp:nvSpPr>
      <dsp:spPr>
        <a:xfrm>
          <a:off x="1178006" y="2682206"/>
          <a:ext cx="4712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70544C-7D36-5F40-89A2-1621FF830D3A}">
      <dsp:nvSpPr>
        <dsp:cNvPr id="0" name=""/>
        <dsp:cNvSpPr/>
      </dsp:nvSpPr>
      <dsp:spPr>
        <a:xfrm>
          <a:off x="1266356" y="2703493"/>
          <a:ext cx="4623674" cy="425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Century Gothic" panose="020B0502020202020204" pitchFamily="34" charset="0"/>
            </a:rPr>
            <a:t>Programas de incentivos</a:t>
          </a:r>
          <a:endParaRPr lang="en-US" sz="1500" kern="1200" dirty="0">
            <a:latin typeface="Century Gothic" panose="020B0502020202020204" pitchFamily="34" charset="0"/>
          </a:endParaRPr>
        </a:p>
      </dsp:txBody>
      <dsp:txXfrm>
        <a:off x="1266356" y="2703493"/>
        <a:ext cx="4623674" cy="425747"/>
      </dsp:txXfrm>
    </dsp:sp>
    <dsp:sp modelId="{D2C1CB97-1757-7B47-BCC2-3B4EBA8A33E4}">
      <dsp:nvSpPr>
        <dsp:cNvPr id="0" name=""/>
        <dsp:cNvSpPr/>
      </dsp:nvSpPr>
      <dsp:spPr>
        <a:xfrm>
          <a:off x="1178006" y="3129240"/>
          <a:ext cx="4712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C4547D-47FF-674F-8128-935EADE569DF}">
      <dsp:nvSpPr>
        <dsp:cNvPr id="0" name=""/>
        <dsp:cNvSpPr/>
      </dsp:nvSpPr>
      <dsp:spPr>
        <a:xfrm>
          <a:off x="1266356" y="3150528"/>
          <a:ext cx="4623674" cy="425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Century Gothic" panose="020B0502020202020204" pitchFamily="34" charset="0"/>
            </a:rPr>
            <a:t>Medios de comunicación y relaciones públicas</a:t>
          </a:r>
          <a:endParaRPr lang="en-US" sz="1500" kern="1200" dirty="0">
            <a:latin typeface="Century Gothic" panose="020B0502020202020204" pitchFamily="34" charset="0"/>
          </a:endParaRPr>
        </a:p>
      </dsp:txBody>
      <dsp:txXfrm>
        <a:off x="1266356" y="3150528"/>
        <a:ext cx="4623674" cy="425747"/>
      </dsp:txXfrm>
    </dsp:sp>
    <dsp:sp modelId="{70A4AA1A-71E3-B641-8DF3-D2CE9CF217C7}">
      <dsp:nvSpPr>
        <dsp:cNvPr id="0" name=""/>
        <dsp:cNvSpPr/>
      </dsp:nvSpPr>
      <dsp:spPr>
        <a:xfrm>
          <a:off x="1178006" y="3576275"/>
          <a:ext cx="4712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9BA63-C4DE-4C4D-BB8A-B58B5EA842A7}">
      <dsp:nvSpPr>
        <dsp:cNvPr id="0" name=""/>
        <dsp:cNvSpPr/>
      </dsp:nvSpPr>
      <dsp:spPr>
        <a:xfrm>
          <a:off x="1266356" y="3597562"/>
          <a:ext cx="4623674" cy="425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>
              <a:latin typeface="Century Gothic" panose="020B0502020202020204" pitchFamily="34" charset="0"/>
            </a:rPr>
            <a:t>Feedback</a:t>
          </a:r>
          <a:r>
            <a:rPr lang="es-ES" sz="1500" kern="1200" dirty="0">
              <a:latin typeface="Century Gothic" panose="020B0502020202020204" pitchFamily="34" charset="0"/>
            </a:rPr>
            <a:t> y testimonios</a:t>
          </a:r>
          <a:endParaRPr lang="en-US" sz="1500" kern="1200" dirty="0">
            <a:latin typeface="Century Gothic" panose="020B0502020202020204" pitchFamily="34" charset="0"/>
          </a:endParaRPr>
        </a:p>
      </dsp:txBody>
      <dsp:txXfrm>
        <a:off x="1266356" y="3597562"/>
        <a:ext cx="4623674" cy="425747"/>
      </dsp:txXfrm>
    </dsp:sp>
    <dsp:sp modelId="{C5FCDD5A-63FB-4848-BD02-A7C6BC538E30}">
      <dsp:nvSpPr>
        <dsp:cNvPr id="0" name=""/>
        <dsp:cNvSpPr/>
      </dsp:nvSpPr>
      <dsp:spPr>
        <a:xfrm>
          <a:off x="1178006" y="4023309"/>
          <a:ext cx="4712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ED648E-20C8-494C-B41D-F0137CC2455F}">
      <dsp:nvSpPr>
        <dsp:cNvPr id="0" name=""/>
        <dsp:cNvSpPr/>
      </dsp:nvSpPr>
      <dsp:spPr>
        <a:xfrm>
          <a:off x="1266356" y="4044596"/>
          <a:ext cx="4623674" cy="425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Century Gothic" panose="020B0502020202020204" pitchFamily="34" charset="0"/>
            </a:rPr>
            <a:t>Medición y análisis</a:t>
          </a:r>
          <a:endParaRPr lang="en-US" sz="1500" kern="1200" dirty="0">
            <a:latin typeface="Century Gothic" panose="020B0502020202020204" pitchFamily="34" charset="0"/>
          </a:endParaRPr>
        </a:p>
      </dsp:txBody>
      <dsp:txXfrm>
        <a:off x="1266356" y="4044596"/>
        <a:ext cx="4623674" cy="425747"/>
      </dsp:txXfrm>
    </dsp:sp>
    <dsp:sp modelId="{6D96A72E-2239-D243-8704-D7324F74A87F}">
      <dsp:nvSpPr>
        <dsp:cNvPr id="0" name=""/>
        <dsp:cNvSpPr/>
      </dsp:nvSpPr>
      <dsp:spPr>
        <a:xfrm>
          <a:off x="1178006" y="4470343"/>
          <a:ext cx="4712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9BB6F-03DC-7F49-8AEE-7EFAD529EA23}">
      <dsp:nvSpPr>
        <dsp:cNvPr id="0" name=""/>
        <dsp:cNvSpPr/>
      </dsp:nvSpPr>
      <dsp:spPr>
        <a:xfrm>
          <a:off x="1266356" y="4491631"/>
          <a:ext cx="4623674" cy="425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Century Gothic" panose="020B0502020202020204" pitchFamily="34" charset="0"/>
            </a:rPr>
            <a:t>Colaboración con comunidades religiosas</a:t>
          </a:r>
          <a:endParaRPr lang="en-US" sz="1500" kern="1200" dirty="0">
            <a:latin typeface="Century Gothic" panose="020B0502020202020204" pitchFamily="34" charset="0"/>
          </a:endParaRPr>
        </a:p>
      </dsp:txBody>
      <dsp:txXfrm>
        <a:off x="1266356" y="4491631"/>
        <a:ext cx="4623674" cy="425747"/>
      </dsp:txXfrm>
    </dsp:sp>
    <dsp:sp modelId="{5E85D34D-5A38-2548-BC35-C96FDB960D71}">
      <dsp:nvSpPr>
        <dsp:cNvPr id="0" name=""/>
        <dsp:cNvSpPr/>
      </dsp:nvSpPr>
      <dsp:spPr>
        <a:xfrm>
          <a:off x="1178006" y="4917378"/>
          <a:ext cx="47120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5C051-C442-10B6-1F10-30A3B92B7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07C67D-F609-8A4E-F4C4-44C69A1D1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76473D-0110-472F-F2F7-8E8EF7B21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06DF-BBCB-4251-943A-5F63E078FA3A}" type="datetimeFigureOut">
              <a:rPr lang="es-ES" smtClean="0"/>
              <a:t>22/10/24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46FDC0-A140-2EB1-EF61-06A6E8FEF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334C40-1897-01AC-187B-F4791DB11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CD72-8C45-46AF-AD58-B9BF806E6E0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9147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C37C93-3960-4A3C-CCF7-EE7AAB26F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C1DFAA-5FE5-96C9-2323-1BB64B93C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523F21-72CB-B79A-4218-1CFD72263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06DF-BBCB-4251-943A-5F63E078FA3A}" type="datetimeFigureOut">
              <a:rPr lang="es-ES" smtClean="0"/>
              <a:t>22/10/24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76037B-6510-AF6A-23DC-2264299F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ACCC09-308E-9368-BC2F-EE83F46B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CD72-8C45-46AF-AD58-B9BF806E6E0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479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2C25234-9C2A-1E6D-5B26-599B85E23C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D649BA-D5BC-7097-3EC0-28054C74E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15EEE4-8B19-1C72-2C31-AF8DF555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06DF-BBCB-4251-943A-5F63E078FA3A}" type="datetimeFigureOut">
              <a:rPr lang="es-ES" smtClean="0"/>
              <a:t>22/10/24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E5B03F-603A-BFD8-05EA-8530DC873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C7F46F-0CA2-5147-47BE-5EBDE2A2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CD72-8C45-46AF-AD58-B9BF806E6E0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6029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DE3BDD-AB39-4ACF-7F18-5D605901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A530A3-EE00-7DCD-DC2A-1361B5BF5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6C86B5-306A-58E2-1C66-CC2E698F7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06DF-BBCB-4251-943A-5F63E078FA3A}" type="datetimeFigureOut">
              <a:rPr lang="es-ES" smtClean="0"/>
              <a:t>22/10/24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E6376D-DC57-EED3-FB5B-2C64E05BE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97F689-3337-F989-F255-AE04635A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CD72-8C45-46AF-AD58-B9BF806E6E0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39399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53594-2647-DA89-FE29-40A78F150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CBDA4C-9F34-BEBF-E364-0B637E8FE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75784C-29BB-379B-10C4-950DF1D90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06DF-BBCB-4251-943A-5F63E078FA3A}" type="datetimeFigureOut">
              <a:rPr lang="es-ES" smtClean="0"/>
              <a:t>22/10/24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8910D7-FF90-1794-F3D9-32E3F56C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641866-2670-0978-6533-4918FADAD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CD72-8C45-46AF-AD58-B9BF806E6E0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501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F3FA41-CCA9-9EEC-1B5D-2F620D247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1DC5EB-66A3-6137-6754-92A7481D1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F4E2A3-B25B-A5F1-D305-6C5F7E455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B2C4F2-4B01-8D4A-A1FA-5F163A9B4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06DF-BBCB-4251-943A-5F63E078FA3A}" type="datetimeFigureOut">
              <a:rPr lang="es-ES" smtClean="0"/>
              <a:t>22/10/24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60AAF4-46BC-79E1-54D1-D54C857E9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0EBD9C-3E41-F133-D417-19EDE925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CD72-8C45-46AF-AD58-B9BF806E6E0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648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19A50-8E27-74D1-F550-BDF60A45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83EC6D-B45D-4FEB-CCA3-11B4D8CB0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B802BF-F281-0FBD-47FA-134289823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2FC21F-8BFA-39CC-2F34-5BE6B1117F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80C3900-1C18-680E-139A-EF264C6C8D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E97ACE8-451A-AAA9-6FA7-7886A122D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06DF-BBCB-4251-943A-5F63E078FA3A}" type="datetimeFigureOut">
              <a:rPr lang="es-ES" smtClean="0"/>
              <a:t>22/10/24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FC79344-FCA3-D71C-FDE7-FBCCEFF4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A13C013-1F72-4ADE-1D94-8DEDB3BE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CD72-8C45-46AF-AD58-B9BF806E6E0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6243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AADA9-CDFF-2FFC-1626-6A4123EED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E3A178-848E-19D1-D5C2-67913590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06DF-BBCB-4251-943A-5F63E078FA3A}" type="datetimeFigureOut">
              <a:rPr lang="es-ES" smtClean="0"/>
              <a:t>22/10/24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491F33-8F89-B7CE-BEC4-F48419626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748A73-6A61-7CE6-6114-E869C4151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CD72-8C45-46AF-AD58-B9BF806E6E0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9142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B89B103-7FBC-AF0A-A065-5BD338F31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06DF-BBCB-4251-943A-5F63E078FA3A}" type="datetimeFigureOut">
              <a:rPr lang="es-ES" smtClean="0"/>
              <a:t>22/10/24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F1F8E73-3F72-B628-8EF9-1379BFAB9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E5A99E3-AE50-CBF8-F380-AE67E0A4E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CD72-8C45-46AF-AD58-B9BF806E6E0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551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CBF7BF-E0D3-1405-591D-520E46BC0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4F97D8-F150-B685-799C-6511E6867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B7BA3A-4414-4E88-50FA-27BCE54B9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E1CBF7-0402-CA60-FC0C-2EDA9979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06DF-BBCB-4251-943A-5F63E078FA3A}" type="datetimeFigureOut">
              <a:rPr lang="es-ES" smtClean="0"/>
              <a:t>22/10/24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8A8E7E-AB6A-4FD0-B6AC-DCD72EA06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78D640-2D2E-8499-4DDA-4FABA90DF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CD72-8C45-46AF-AD58-B9BF806E6E0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858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14F1A8-D91A-9175-1D54-821EA7A11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F40F2E1-1601-3735-DC92-67C1394E6B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1CDBA3-CA75-D754-87CB-E8D16A249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DF94FF-7DA2-2CE7-742D-DA7EA33C2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106DF-BBCB-4251-943A-5F63E078FA3A}" type="datetimeFigureOut">
              <a:rPr lang="es-ES" smtClean="0"/>
              <a:t>22/10/24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E78CF0-F620-7717-CF35-3BEB6E628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230E6A-7341-1AE5-CF02-4464FE41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9CD72-8C45-46AF-AD58-B9BF806E6E0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1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8B1DFB0-0FD7-03AA-BDB7-F033A93E2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57F018-E79B-AB49-B91A-D4327F787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433864-C783-26D9-0649-A07DBF78E8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106DF-BBCB-4251-943A-5F63E078FA3A}" type="datetimeFigureOut">
              <a:rPr lang="es-ES" smtClean="0"/>
              <a:t>22/10/24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A626B6-D4DB-CD80-E349-99BE2FB35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F9D1D6-0B9D-BF1E-E757-908DBBAB8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9CD72-8C45-46AF-AD58-B9BF806E6E0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172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religiousnet@tourismandsocietytt.com" TargetMode="External"/><Relationship Id="rId5" Type="http://schemas.openxmlformats.org/officeDocument/2006/relationships/hyperlink" Target="mailto:religi_destin@tourismandsocietty.com" TargetMode="External"/><Relationship Id="rId4" Type="http://schemas.openxmlformats.org/officeDocument/2006/relationships/hyperlink" Target="http://www.tourismandsocietytt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religi_destin@tourismandsocietytt.com" TargetMode="External"/><Relationship Id="rId2" Type="http://schemas.openxmlformats.org/officeDocument/2006/relationships/hyperlink" Target="https://www.tourismandsocietytt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hyperlink" Target="https://www.tourismandsocietytt.com/" TargetMode="External"/><Relationship Id="rId7" Type="http://schemas.openxmlformats.org/officeDocument/2006/relationships/diagramLayout" Target="../diagrams/layout2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9.PNG"/><Relationship Id="rId10" Type="http://schemas.microsoft.com/office/2007/relationships/diagramDrawing" Target="../diagrams/drawing2.xml"/><Relationship Id="rId4" Type="http://schemas.openxmlformats.org/officeDocument/2006/relationships/hyperlink" Target="mailto:religi_destin@tourismandsocietytt.com" TargetMode="External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urismandsocietytt.com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hyperlink" Target="mailto:religi_destin@tourismandsocietytt.com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religi_destin@tourismandsocietytt.com" TargetMode="External"/><Relationship Id="rId2" Type="http://schemas.openxmlformats.org/officeDocument/2006/relationships/hyperlink" Target="https://www.tourismandsocietytt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E6EE92C-385E-B350-F415-B5CD4EC17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9" y="298175"/>
            <a:ext cx="1903123" cy="1903123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CE61038C-DC11-1786-F5D2-83F818DFE338}"/>
              </a:ext>
            </a:extLst>
          </p:cNvPr>
          <p:cNvSpPr/>
          <p:nvPr/>
        </p:nvSpPr>
        <p:spPr>
          <a:xfrm>
            <a:off x="115634" y="6491927"/>
            <a:ext cx="27767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Tourism &amp; Society TT. © 2024. All rights reserved</a:t>
            </a:r>
            <a:r>
              <a:rPr lang="en" sz="1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pic>
        <p:nvPicPr>
          <p:cNvPr id="8" name="Imagen 7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B92CF80A-9ECE-127E-757F-FF8F0B387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2" y="0"/>
            <a:ext cx="8017120" cy="566530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7AC0615-CDCF-0D43-22F8-E232EE8CD18E}"/>
              </a:ext>
            </a:extLst>
          </p:cNvPr>
          <p:cNvSpPr txBox="1"/>
          <p:nvPr/>
        </p:nvSpPr>
        <p:spPr>
          <a:xfrm>
            <a:off x="357809" y="5786228"/>
            <a:ext cx="1148301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Pilar Valdés Arroyo </a:t>
            </a:r>
          </a:p>
          <a:p>
            <a:pPr algn="r"/>
            <a:r>
              <a:rPr lang="es-E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Directora General </a:t>
            </a:r>
          </a:p>
        </p:txBody>
      </p:sp>
    </p:spTree>
    <p:extLst>
      <p:ext uri="{BB962C8B-B14F-4D97-AF65-F5344CB8AC3E}">
        <p14:creationId xmlns:p14="http://schemas.microsoft.com/office/powerpoint/2010/main" val="568588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DAA01-7C05-1B20-1256-14C81DF08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2354" y="7626"/>
            <a:ext cx="6355117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936E375-4620-A82C-135B-5F2D77B4C5FE}"/>
              </a:ext>
            </a:extLst>
          </p:cNvPr>
          <p:cNvSpPr txBox="1"/>
          <p:nvPr/>
        </p:nvSpPr>
        <p:spPr>
          <a:xfrm>
            <a:off x="5063483" y="565041"/>
            <a:ext cx="4651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MÁS INFORMACIÓN: </a:t>
            </a:r>
          </a:p>
        </p:txBody>
      </p:sp>
      <p:pic>
        <p:nvPicPr>
          <p:cNvPr id="6" name="Imagen 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535C6CF-1491-DF5E-6C89-3C4D36380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203" y="7626"/>
            <a:ext cx="1980370" cy="139943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BD73DDD-B2DE-946F-E965-1E9A24A196E1}"/>
              </a:ext>
            </a:extLst>
          </p:cNvPr>
          <p:cNvSpPr/>
          <p:nvPr/>
        </p:nvSpPr>
        <p:spPr>
          <a:xfrm>
            <a:off x="444818" y="6357815"/>
            <a:ext cx="28344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Tourism &amp; Society TT. © 2024. All rights reserved</a:t>
            </a:r>
            <a:r>
              <a:rPr lang="en-GB" sz="1000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A773BC9-56BB-B82F-8B0C-8F4E8744AF95}"/>
              </a:ext>
            </a:extLst>
          </p:cNvPr>
          <p:cNvSpPr txBox="1"/>
          <p:nvPr/>
        </p:nvSpPr>
        <p:spPr>
          <a:xfrm>
            <a:off x="4958758" y="1225017"/>
            <a:ext cx="6715082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ES" sz="1600" dirty="0">
              <a:solidFill>
                <a:srgbClr val="0563C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 GENERAL DEL TOURISM AND SOCIETY THINK TANK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solidFill>
                  <a:srgbClr val="0563C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www.tourismandsocietytt.com</a:t>
            </a:r>
            <a:endParaRPr lang="es-ES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religi_destin@tourismandsocietty.com</a:t>
            </a:r>
            <a:endParaRPr lang="es-ES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ES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ES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PILAR VALDÉS ARROYO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religiousnet@tourismandsocietytt.com</a:t>
            </a:r>
            <a:r>
              <a:rPr lang="es-E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ES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ES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MUCHAS GRACIAS.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s-ES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81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E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E6EE92C-385E-B350-F415-B5CD4EC17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4" y="308113"/>
            <a:ext cx="1903123" cy="1903123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CE61038C-DC11-1786-F5D2-83F818DFE338}"/>
              </a:ext>
            </a:extLst>
          </p:cNvPr>
          <p:cNvSpPr/>
          <p:nvPr/>
        </p:nvSpPr>
        <p:spPr>
          <a:xfrm>
            <a:off x="115634" y="6491927"/>
            <a:ext cx="27767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Tourism &amp; Society TT. © 2024. All rights reserved</a:t>
            </a:r>
            <a:r>
              <a:rPr lang="en" sz="1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B4F70AA1-5648-58B1-5A0F-D9A34E834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64" y="0"/>
            <a:ext cx="8729627" cy="61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15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Dibuj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1BF617A7-20AD-7B0F-389B-6D086D27F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0383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18" name="Imagen 17" descr="Hombre parado junto a un grupo de personas caminando en la calle&#10;&#10;Descripción generada automáticamente">
            <a:extLst>
              <a:ext uri="{FF2B5EF4-FFF2-40B4-BE49-F238E27FC236}">
                <a16:creationId xmlns:a16="http://schemas.microsoft.com/office/drawing/2014/main" id="{B03FF65D-7254-224D-D72E-5D5325DA08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" r="-4" b="16574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12" name="Imagen 11" descr="Una multitud de gente&#10;&#10;Descripción generada automáticamente con confianza media">
            <a:extLst>
              <a:ext uri="{FF2B5EF4-FFF2-40B4-BE49-F238E27FC236}">
                <a16:creationId xmlns:a16="http://schemas.microsoft.com/office/drawing/2014/main" id="{94223147-AE14-2B15-88C5-94213851D6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5" r="-3" b="1970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14" name="Imagen 13" descr="Un puente sobre el agua en una ciudad&#10;&#10;Descripción generada automáticamente">
            <a:extLst>
              <a:ext uri="{FF2B5EF4-FFF2-40B4-BE49-F238E27FC236}">
                <a16:creationId xmlns:a16="http://schemas.microsoft.com/office/drawing/2014/main" id="{2A6F10A5-F67B-C550-4DA8-EFD18777DE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8" r="-4" b="-4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16" name="Imagen 15" descr="Un grupo de personas en el agua&#10;&#10;Descripción generada automáticamente con confianza media">
            <a:extLst>
              <a:ext uri="{FF2B5EF4-FFF2-40B4-BE49-F238E27FC236}">
                <a16:creationId xmlns:a16="http://schemas.microsoft.com/office/drawing/2014/main" id="{5AF3BD68-41F2-0BBC-3A75-7BA129BF0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5" r="2" b="20169"/>
          <a:stretch/>
        </p:blipFill>
        <p:spPr>
          <a:xfrm>
            <a:off x="1" y="4607394"/>
            <a:ext cx="3719748" cy="2706130"/>
          </a:xfrm>
          <a:prstGeom prst="rect">
            <a:avLst/>
          </a:prstGeom>
        </p:spPr>
      </p:pic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1C46CB08-3E55-59B8-5981-0A71E0A783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7" r="-4" b="-4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09326F5-69EF-CFF3-C5FD-DC4D05BB304B}"/>
              </a:ext>
            </a:extLst>
          </p:cNvPr>
          <p:cNvSpPr txBox="1"/>
          <p:nvPr/>
        </p:nvSpPr>
        <p:spPr>
          <a:xfrm>
            <a:off x="7622377" y="2173035"/>
            <a:ext cx="4224263" cy="4868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 algn="just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400" dirty="0">
                <a:effectLst/>
                <a:latin typeface="Century Gothic" panose="020B0502020202020204" pitchFamily="34" charset="0"/>
              </a:rPr>
              <a:t>Iniciativa desarrollada por el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</a:rPr>
              <a:t>Tourism and Society Think Tank </a:t>
            </a:r>
            <a:r>
              <a:rPr lang="es-ES" sz="1400" dirty="0">
                <a:effectLst/>
                <a:latin typeface="Century Gothic" panose="020B0502020202020204" pitchFamily="34" charset="0"/>
              </a:rPr>
              <a:t>para promover el turismo y la cultura religiosa y espiritual en el mundo. </a:t>
            </a:r>
          </a:p>
          <a:p>
            <a:pPr marL="285750" indent="-285750" algn="just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400" dirty="0">
                <a:effectLst/>
                <a:latin typeface="Century Gothic" panose="020B0502020202020204" pitchFamily="34" charset="0"/>
              </a:rPr>
              <a:t>Forma efectiva de </a:t>
            </a:r>
            <a:r>
              <a:rPr lang="es-ES" sz="1400" b="1" dirty="0">
                <a:effectLst/>
                <a:latin typeface="Century Gothic" panose="020B0502020202020204" pitchFamily="34" charset="0"/>
              </a:rPr>
              <a:t>promover el turismo religioso</a:t>
            </a:r>
            <a:r>
              <a:rPr lang="es-ES" sz="1400" dirty="0">
                <a:effectLst/>
                <a:latin typeface="Century Gothic" panose="020B0502020202020204" pitchFamily="34" charset="0"/>
              </a:rPr>
              <a:t>, la </a:t>
            </a:r>
            <a:r>
              <a:rPr lang="es-ES" sz="1400" b="1" dirty="0">
                <a:effectLst/>
                <a:latin typeface="Century Gothic" panose="020B0502020202020204" pitchFamily="34" charset="0"/>
              </a:rPr>
              <a:t>comprensión intercultural </a:t>
            </a:r>
            <a:r>
              <a:rPr lang="es-ES" sz="1400" dirty="0">
                <a:effectLst/>
                <a:latin typeface="Century Gothic" panose="020B0502020202020204" pitchFamily="34" charset="0"/>
              </a:rPr>
              <a:t>y el</a:t>
            </a:r>
            <a:r>
              <a:rPr lang="es-ES" sz="1400" b="1" dirty="0">
                <a:effectLst/>
                <a:latin typeface="Century Gothic" panose="020B0502020202020204" pitchFamily="34" charset="0"/>
              </a:rPr>
              <a:t> respeto por la diversidad religiosa</a:t>
            </a:r>
            <a:r>
              <a:rPr lang="es-ES" sz="1400" dirty="0">
                <a:effectLst/>
                <a:latin typeface="Century Gothic" panose="020B0502020202020204" pitchFamily="34" charset="0"/>
              </a:rPr>
              <a:t>, de manera respetuosa y ética, </a:t>
            </a:r>
            <a:r>
              <a:rPr lang="es-ES" sz="14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</a:rPr>
              <a:t>asegurando que las comunidades religiosas y locales estén involucradas y se beneficien de la iniciativa.</a:t>
            </a:r>
          </a:p>
          <a:p>
            <a:pPr marL="285750" indent="-285750" algn="just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400" dirty="0">
                <a:latin typeface="Century Gothic" panose="020B0502020202020204" pitchFamily="34" charset="0"/>
              </a:rPr>
              <a:t>Abarca 5 religiones: Cristianismo, Islam, Hinduismo, Budismo y Judaísmo. Pero también las diferentes culturas indígenas, los grandes centros de meditación en Asia, etc. </a:t>
            </a:r>
            <a:endParaRPr lang="es-ES" sz="14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F61EE17-0625-E339-C441-4793DCB4BC7F}"/>
              </a:ext>
            </a:extLst>
          </p:cNvPr>
          <p:cNvSpPr/>
          <p:nvPr/>
        </p:nvSpPr>
        <p:spPr>
          <a:xfrm>
            <a:off x="115634" y="6491927"/>
            <a:ext cx="28889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Tourism &amp; Society TT. © 2024. All rights reserved</a:t>
            </a:r>
            <a:r>
              <a:rPr lang="en-GB" sz="1000" dirty="0"/>
              <a:t>.  </a:t>
            </a:r>
          </a:p>
        </p:txBody>
      </p:sp>
      <p:pic>
        <p:nvPicPr>
          <p:cNvPr id="6" name="Imagen 5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3981688A-E3E6-1BF7-CB59-6113737730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973" y="-58364"/>
            <a:ext cx="2261667" cy="1598209"/>
          </a:xfrm>
          <a:prstGeom prst="rect">
            <a:avLst/>
          </a:prstGeom>
        </p:spPr>
      </p:pic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02D065F-3B99-E387-FACB-C00BCD9BDE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640" y="208722"/>
            <a:ext cx="1077148" cy="107714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161C31A-205D-C624-6F49-4D808DF1E223}"/>
              </a:ext>
            </a:extLst>
          </p:cNvPr>
          <p:cNvSpPr txBox="1"/>
          <p:nvPr/>
        </p:nvSpPr>
        <p:spPr>
          <a:xfrm>
            <a:off x="8271168" y="1491315"/>
            <a:ext cx="3466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ES LA RMDTRE?</a:t>
            </a:r>
          </a:p>
        </p:txBody>
      </p:sp>
    </p:spTree>
    <p:extLst>
      <p:ext uri="{BB962C8B-B14F-4D97-AF65-F5344CB8AC3E}">
        <p14:creationId xmlns:p14="http://schemas.microsoft.com/office/powerpoint/2010/main" val="218853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FB9F91-BF7E-B7C4-A6A7-04790C0760CD}"/>
              </a:ext>
            </a:extLst>
          </p:cNvPr>
          <p:cNvSpPr txBox="1"/>
          <p:nvPr/>
        </p:nvSpPr>
        <p:spPr>
          <a:xfrm>
            <a:off x="4673003" y="1472178"/>
            <a:ext cx="717721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destinos </a:t>
            </a:r>
            <a:r>
              <a:rPr lang="es-E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turismo </a:t>
            </a: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religioso ofrecen una amplia gama de actividades y acciones que atraen a visitantes interesados en la dimensión religiosa de la cultura y la espiritualidad.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Visitas a lugares de culto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Peregrinaciones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Eventos religiosos y festivales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Visitas a museos y centros de interpretación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Participación en retiros espirituales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Exploración de sitios históricos religiosos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Gastronomía religiosa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Compras de souvenirs religiosos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Actividades al aire libre y senderismo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Sostenibilidad y turismo responsable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CA9E9B6-E1D5-455C-D441-186D483A5723}"/>
              </a:ext>
            </a:extLst>
          </p:cNvPr>
          <p:cNvSpPr txBox="1"/>
          <p:nvPr/>
        </p:nvSpPr>
        <p:spPr>
          <a:xfrm>
            <a:off x="4673003" y="398408"/>
            <a:ext cx="58561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PRINCIPALES ACTIVIDADES Y ACCIONES EN LOS DESTINOS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3245B0C-05EF-5FF1-940E-CC4C1DEB4B84}"/>
              </a:ext>
            </a:extLst>
          </p:cNvPr>
          <p:cNvSpPr/>
          <p:nvPr/>
        </p:nvSpPr>
        <p:spPr>
          <a:xfrm>
            <a:off x="115634" y="6491927"/>
            <a:ext cx="28889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Tourism &amp; Society TT. © 2024. All rights reserved</a:t>
            </a:r>
            <a:r>
              <a:rPr lang="en-GB" sz="1000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FD1B30-F560-1866-5561-972C5635C29D}"/>
              </a:ext>
            </a:extLst>
          </p:cNvPr>
          <p:cNvSpPr txBox="1"/>
          <p:nvPr/>
        </p:nvSpPr>
        <p:spPr>
          <a:xfrm>
            <a:off x="5419153" y="6447651"/>
            <a:ext cx="61147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https://www.tourismandsocietytt.com/</a:t>
            </a:r>
            <a:r>
              <a:rPr lang="en-GB" sz="1200" b="1" dirty="0"/>
              <a:t>     </a:t>
            </a:r>
            <a:r>
              <a:rPr lang="en-GB" sz="12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religi_destin@tourismandsocietytt.com</a:t>
            </a:r>
            <a:r>
              <a:rPr lang="en-GB" sz="1200" b="1" dirty="0"/>
              <a:t> </a:t>
            </a:r>
          </a:p>
        </p:txBody>
      </p:sp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69CF6DCD-B499-00F5-219A-7B7505F2C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836" y="1706"/>
            <a:ext cx="1980370" cy="1399430"/>
          </a:xfrm>
          <a:prstGeom prst="rect">
            <a:avLst/>
          </a:prstGeom>
        </p:spPr>
      </p:pic>
      <p:pic>
        <p:nvPicPr>
          <p:cNvPr id="6" name="Imagen 5" descr="Una torre de un edificio&#10;&#10;Descripción generada automáticamente">
            <a:extLst>
              <a:ext uri="{FF2B5EF4-FFF2-40B4-BE49-F238E27FC236}">
                <a16:creationId xmlns:a16="http://schemas.microsoft.com/office/drawing/2014/main" id="{718DCFB2-555B-9F94-565A-812AE2447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299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229004F-D935-5973-D324-57AC001DE379}"/>
              </a:ext>
            </a:extLst>
          </p:cNvPr>
          <p:cNvSpPr/>
          <p:nvPr/>
        </p:nvSpPr>
        <p:spPr>
          <a:xfrm>
            <a:off x="225362" y="6370007"/>
            <a:ext cx="28344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Tourism &amp; Society TT. © 2024. All rights reserved</a:t>
            </a:r>
            <a:r>
              <a:rPr lang="en-GB" sz="1000" dirty="0">
                <a:solidFill>
                  <a:schemeClr val="bg1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438057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orre de un edificio de ladrillo&#10;&#10;Descripción generada automáticamente">
            <a:extLst>
              <a:ext uri="{FF2B5EF4-FFF2-40B4-BE49-F238E27FC236}">
                <a16:creationId xmlns:a16="http://schemas.microsoft.com/office/drawing/2014/main" id="{F6592258-71D1-8A3A-E2AF-0B6AB49A1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548" y="0"/>
            <a:ext cx="5987776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8E4AB57-4283-2E8F-4A5C-066DA4AAF9EE}"/>
              </a:ext>
            </a:extLst>
          </p:cNvPr>
          <p:cNvSpPr/>
          <p:nvPr/>
        </p:nvSpPr>
        <p:spPr>
          <a:xfrm>
            <a:off x="225362" y="6370007"/>
            <a:ext cx="28344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Tourism &amp; Society TT. © 2024. All rights reserved</a:t>
            </a:r>
            <a:r>
              <a:rPr lang="en-GB" sz="1000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D73C25-63E4-04C2-3575-F7AF26A0FF8E}"/>
              </a:ext>
            </a:extLst>
          </p:cNvPr>
          <p:cNvSpPr txBox="1"/>
          <p:nvPr/>
        </p:nvSpPr>
        <p:spPr>
          <a:xfrm>
            <a:off x="4792088" y="341462"/>
            <a:ext cx="5822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MIEMBROS: ¿quiénes pueden formar parte de la red</a:t>
            </a: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6" name="Imagen 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22072AB-2C50-9B88-1B64-6AE4271BF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836" y="0"/>
            <a:ext cx="1980370" cy="1399430"/>
          </a:xfrm>
          <a:prstGeom prst="rect">
            <a:avLst/>
          </a:prstGeom>
        </p:spPr>
      </p:pic>
      <p:graphicFrame>
        <p:nvGraphicFramePr>
          <p:cNvPr id="9" name="CuadroTexto 6">
            <a:extLst>
              <a:ext uri="{FF2B5EF4-FFF2-40B4-BE49-F238E27FC236}">
                <a16:creationId xmlns:a16="http://schemas.microsoft.com/office/drawing/2014/main" id="{DC676CB9-466B-A57A-7690-90B458115E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4676672"/>
              </p:ext>
            </p:extLst>
          </p:nvPr>
        </p:nvGraphicFramePr>
        <p:xfrm>
          <a:off x="4792088" y="1111358"/>
          <a:ext cx="7016176" cy="550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A364891-44A8-4D79-6F18-DE26AFC5E13B}"/>
              </a:ext>
            </a:extLst>
          </p:cNvPr>
          <p:cNvSpPr txBox="1"/>
          <p:nvPr/>
        </p:nvSpPr>
        <p:spPr>
          <a:xfrm>
            <a:off x="7266444" y="2930057"/>
            <a:ext cx="2067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RED de CONTACTOS INTERNACIONAL  </a:t>
            </a:r>
            <a:r>
              <a:rPr lang="es-ES" b="1" dirty="0">
                <a:solidFill>
                  <a:srgbClr val="213B69"/>
                </a:solidFill>
                <a:latin typeface="Century Gothic" panose="020B0502020202020204" pitchFamily="34" charset="0"/>
              </a:rPr>
              <a:t>Destinos de Turismo Religioso y Espiritual</a:t>
            </a:r>
          </a:p>
        </p:txBody>
      </p:sp>
    </p:spTree>
    <p:extLst>
      <p:ext uri="{BB962C8B-B14F-4D97-AF65-F5344CB8AC3E}">
        <p14:creationId xmlns:p14="http://schemas.microsoft.com/office/powerpoint/2010/main" val="3600894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torre de piedra&#10;&#10;Descripción generada automáticamente">
            <a:extLst>
              <a:ext uri="{FF2B5EF4-FFF2-40B4-BE49-F238E27FC236}">
                <a16:creationId xmlns:a16="http://schemas.microsoft.com/office/drawing/2014/main" id="{8D4C423A-32B4-34B9-B07A-E17A33FF6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9018" y="0"/>
            <a:ext cx="925937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B55A6A9-48FF-45CC-9310-15F4A78539B8}"/>
              </a:ext>
            </a:extLst>
          </p:cNvPr>
          <p:cNvSpPr txBox="1"/>
          <p:nvPr/>
        </p:nvSpPr>
        <p:spPr>
          <a:xfrm>
            <a:off x="4340352" y="516751"/>
            <a:ext cx="5469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PRINCIPALES OBJETIVOS DE LA RED</a:t>
            </a:r>
            <a:endParaRPr lang="es-E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DFDB44E-5E4A-88AB-D742-988DAF48337A}"/>
              </a:ext>
            </a:extLst>
          </p:cNvPr>
          <p:cNvSpPr/>
          <p:nvPr/>
        </p:nvSpPr>
        <p:spPr>
          <a:xfrm>
            <a:off x="115634" y="6491927"/>
            <a:ext cx="28344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Tourism &amp; Society TT. © 2024. All rights reserved</a:t>
            </a:r>
            <a:r>
              <a:rPr lang="en-GB" sz="1000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656EB-539D-69A2-FEA2-6A94525C8E46}"/>
              </a:ext>
            </a:extLst>
          </p:cNvPr>
          <p:cNvSpPr txBox="1"/>
          <p:nvPr/>
        </p:nvSpPr>
        <p:spPr>
          <a:xfrm>
            <a:off x="5466728" y="6353427"/>
            <a:ext cx="61147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https://www.tourismandsocietytt.com/</a:t>
            </a:r>
            <a:r>
              <a:rPr lang="en-GB" sz="1200" b="1" dirty="0"/>
              <a:t>     </a:t>
            </a:r>
            <a:r>
              <a:rPr lang="en-GB" sz="12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religi_destin@tourismandsocietytt.com</a:t>
            </a:r>
            <a:r>
              <a:rPr lang="en-GB" sz="1200" b="1" dirty="0"/>
              <a:t> </a:t>
            </a:r>
          </a:p>
        </p:txBody>
      </p:sp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DB1D41E-0708-3EFD-F48C-20D4CB538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836" y="1706"/>
            <a:ext cx="1980370" cy="1399430"/>
          </a:xfrm>
          <a:prstGeom prst="rect">
            <a:avLst/>
          </a:prstGeom>
        </p:spPr>
      </p:pic>
      <p:graphicFrame>
        <p:nvGraphicFramePr>
          <p:cNvPr id="12" name="CuadroTexto 2">
            <a:extLst>
              <a:ext uri="{FF2B5EF4-FFF2-40B4-BE49-F238E27FC236}">
                <a16:creationId xmlns:a16="http://schemas.microsoft.com/office/drawing/2014/main" id="{85BD9823-ECB8-52E9-642D-07321896ED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473112"/>
              </p:ext>
            </p:extLst>
          </p:nvPr>
        </p:nvGraphicFramePr>
        <p:xfrm>
          <a:off x="4584357" y="1369338"/>
          <a:ext cx="7325497" cy="4539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815632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FB9F91-BF7E-B7C4-A6A7-04790C0760CD}"/>
              </a:ext>
            </a:extLst>
          </p:cNvPr>
          <p:cNvSpPr txBox="1"/>
          <p:nvPr/>
        </p:nvSpPr>
        <p:spPr>
          <a:xfrm>
            <a:off x="4767094" y="1461313"/>
            <a:ext cx="6747058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red cuenta actualmente con </a:t>
            </a:r>
            <a:r>
              <a:rPr lang="es-E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coordinadores nacionales </a:t>
            </a: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representando a sus países:</a:t>
            </a:r>
          </a:p>
          <a:p>
            <a:pPr marL="742950" lvl="1" indent="-28575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Argentina, </a:t>
            </a:r>
            <a:r>
              <a:rPr lang="es-ES" sz="1600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Bolivia,</a:t>
            </a:r>
            <a:r>
              <a:rPr lang="es-ES" sz="16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Brasil, Chile, Colombia, Cuba, Ecuador, Egipto, Guatemala, Hungría, México, Paraguay, Perú, Portugal, Uruguay y Republica Dominicana.</a:t>
            </a:r>
          </a:p>
          <a:p>
            <a:pPr marL="742950" lvl="1" indent="-28575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proceso: Sudáfrica, Italia, Francia, España y</a:t>
            </a:r>
            <a:r>
              <a:rPr lang="es-ES" sz="1600" i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Alemania. </a:t>
            </a:r>
            <a:endParaRPr lang="es-ES" sz="1600" i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Todos los miembros de la red </a:t>
            </a:r>
            <a:r>
              <a:rPr lang="es-E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tendrán derecho a utilizar el logo de </a:t>
            </a:r>
            <a:r>
              <a:rPr lang="es-ES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miembro afiliado</a:t>
            </a:r>
            <a:r>
              <a:rPr lang="es-E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s-ES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endParaRPr lang="es-ES" sz="16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destinos turísticos integrados serán, también identificados mediante un </a:t>
            </a:r>
            <a:r>
              <a:rPr lang="es-E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sello distintivo</a:t>
            </a: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permita su reconocimiento y singularidad.</a:t>
            </a:r>
          </a:p>
        </p:txBody>
      </p:sp>
      <p:pic>
        <p:nvPicPr>
          <p:cNvPr id="5" name="Imagen 4" descr="Vista de una iglesia&#10;&#10;Descripción generada automáticamente con confianza media">
            <a:extLst>
              <a:ext uri="{FF2B5EF4-FFF2-40B4-BE49-F238E27FC236}">
                <a16:creationId xmlns:a16="http://schemas.microsoft.com/office/drawing/2014/main" id="{6186C364-15DD-E373-E4A9-BCBC6CC9D7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/>
          <a:stretch/>
        </p:blipFill>
        <p:spPr>
          <a:xfrm>
            <a:off x="-617839" y="0"/>
            <a:ext cx="506646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9D8ED30-ECF8-F3A0-9DA4-837621B52BA1}"/>
              </a:ext>
            </a:extLst>
          </p:cNvPr>
          <p:cNvSpPr txBox="1"/>
          <p:nvPr/>
        </p:nvSpPr>
        <p:spPr>
          <a:xfrm>
            <a:off x="4613367" y="401787"/>
            <a:ext cx="53931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COORDINADORES, </a:t>
            </a: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LOGO DE AFILIADO Y SELLO DISTINTIVO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96A64FC-8D92-B524-3AA1-6807FA51C4B7}"/>
              </a:ext>
            </a:extLst>
          </p:cNvPr>
          <p:cNvSpPr/>
          <p:nvPr/>
        </p:nvSpPr>
        <p:spPr>
          <a:xfrm>
            <a:off x="115634" y="6491927"/>
            <a:ext cx="28344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Tourism &amp; Society TT. © 2024. All rights reserved</a:t>
            </a:r>
            <a:r>
              <a:rPr lang="en-GB" sz="1000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AA4DF57-94DA-C513-3343-F807BB41242F}"/>
              </a:ext>
            </a:extLst>
          </p:cNvPr>
          <p:cNvSpPr txBox="1"/>
          <p:nvPr/>
        </p:nvSpPr>
        <p:spPr>
          <a:xfrm>
            <a:off x="5285314" y="6403681"/>
            <a:ext cx="61147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https://www.tourismandsocietytt.com/</a:t>
            </a:r>
            <a:r>
              <a:rPr lang="en-GB" sz="1200" b="1" dirty="0"/>
              <a:t>     </a:t>
            </a:r>
            <a:r>
              <a:rPr lang="en-GB" sz="12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religi_destin@tourismandsocietytt.com</a:t>
            </a:r>
            <a:r>
              <a:rPr lang="en-GB" sz="1200" b="1" dirty="0"/>
              <a:t> </a:t>
            </a:r>
          </a:p>
        </p:txBody>
      </p:sp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884DFE-079B-0F22-D067-03729DB54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836" y="1706"/>
            <a:ext cx="1980370" cy="139943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65967D8-6A6F-CB68-D232-0BF94E41F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4138" y="3999780"/>
            <a:ext cx="3185697" cy="123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8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grupo de personas en una plaza&#10;&#10;Descripción generada automáticamente">
            <a:extLst>
              <a:ext uri="{FF2B5EF4-FFF2-40B4-BE49-F238E27FC236}">
                <a16:creationId xmlns:a16="http://schemas.microsoft.com/office/drawing/2014/main" id="{4A9CD10D-70F4-A431-8975-FBF6DBF8D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79"/>
          <a:stretch/>
        </p:blipFill>
        <p:spPr>
          <a:xfrm>
            <a:off x="-3052354" y="0"/>
            <a:ext cx="745366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CA9E9B6-E1D5-455C-D441-186D483A5723}"/>
              </a:ext>
            </a:extLst>
          </p:cNvPr>
          <p:cNvSpPr txBox="1"/>
          <p:nvPr/>
        </p:nvSpPr>
        <p:spPr>
          <a:xfrm>
            <a:off x="4641575" y="516751"/>
            <a:ext cx="4651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PROMOCION DE LA RED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56F6966-4AFB-184D-28BD-1E479DB3759B}"/>
              </a:ext>
            </a:extLst>
          </p:cNvPr>
          <p:cNvSpPr/>
          <p:nvPr/>
        </p:nvSpPr>
        <p:spPr>
          <a:xfrm>
            <a:off x="115634" y="6491927"/>
            <a:ext cx="28889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Tourism &amp; Society TT. © 2024. All rights reserved</a:t>
            </a:r>
            <a:r>
              <a:rPr lang="en-GB" sz="1000" b="1" dirty="0">
                <a:solidFill>
                  <a:schemeClr val="bg1"/>
                </a:solidFill>
              </a:rPr>
              <a:t>.  </a:t>
            </a:r>
          </a:p>
        </p:txBody>
      </p:sp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094FA35-E0FD-BCF5-37EB-792A18784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836" y="1706"/>
            <a:ext cx="1980370" cy="1399430"/>
          </a:xfrm>
          <a:prstGeom prst="rect">
            <a:avLst/>
          </a:prstGeom>
        </p:spPr>
      </p:pic>
      <p:graphicFrame>
        <p:nvGraphicFramePr>
          <p:cNvPr id="15" name="CuadroTexto 2">
            <a:extLst>
              <a:ext uri="{FF2B5EF4-FFF2-40B4-BE49-F238E27FC236}">
                <a16:creationId xmlns:a16="http://schemas.microsoft.com/office/drawing/2014/main" id="{A6307044-5228-11B3-7BD5-A7E9F8E6C8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8185431"/>
              </p:ext>
            </p:extLst>
          </p:nvPr>
        </p:nvGraphicFramePr>
        <p:xfrm>
          <a:off x="4774425" y="1401136"/>
          <a:ext cx="5890031" cy="4940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70639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FB9F91-BF7E-B7C4-A6A7-04790C0760CD}"/>
              </a:ext>
            </a:extLst>
          </p:cNvPr>
          <p:cNvSpPr txBox="1"/>
          <p:nvPr/>
        </p:nvSpPr>
        <p:spPr>
          <a:xfrm>
            <a:off x="4872950" y="1354144"/>
            <a:ext cx="6611213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innovación puede atraer a una </a:t>
            </a:r>
            <a:r>
              <a:rPr lang="es-E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audiencia más amplia </a:t>
            </a: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diversa, </a:t>
            </a:r>
            <a:r>
              <a:rPr lang="es-E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aumentar la satisfacción</a:t>
            </a: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los visitantes y contribuir al </a:t>
            </a:r>
            <a:r>
              <a:rPr lang="es-ES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crecimiento sostenible </a:t>
            </a: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destino religioso de primer nivel.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Red Mundial de Destinos de Turismo Religioso y Espiritual propone el desarrollo de: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Aplicaciones móviles interactivas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Experiencias de realidad virtual (RV) y aumentada (RA) 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Plataformas de reserva y turismo religioso online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Promoción a través de redes sociales y marketing digital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Recorridos temáticos personalizados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Eventos virtuales y transmisión en vivo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Gastronomía religiosa innovadora</a:t>
            </a:r>
          </a:p>
          <a:p>
            <a:pPr marL="742950" lvl="1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Exposiciones y museos virtuales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CA9E9B6-E1D5-455C-D441-186D483A5723}"/>
              </a:ext>
            </a:extLst>
          </p:cNvPr>
          <p:cNvSpPr txBox="1"/>
          <p:nvPr/>
        </p:nvSpPr>
        <p:spPr>
          <a:xfrm>
            <a:off x="4718661" y="401057"/>
            <a:ext cx="58463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ACCIONES Y ACTIVIDADES DE INNOVACION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A3B0E3A-23A6-D9C5-91CF-AFD6C0EA3926}"/>
              </a:ext>
            </a:extLst>
          </p:cNvPr>
          <p:cNvSpPr/>
          <p:nvPr/>
        </p:nvSpPr>
        <p:spPr>
          <a:xfrm>
            <a:off x="115634" y="6491927"/>
            <a:ext cx="34118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Tourism &amp; Society TT. © 2024. All rights reserved</a:t>
            </a:r>
            <a:r>
              <a:rPr lang="en-GB" sz="1200" b="1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796D84-37A3-750A-1249-38E3FF0D5E08}"/>
              </a:ext>
            </a:extLst>
          </p:cNvPr>
          <p:cNvSpPr txBox="1"/>
          <p:nvPr/>
        </p:nvSpPr>
        <p:spPr>
          <a:xfrm>
            <a:off x="5508604" y="6447651"/>
            <a:ext cx="61147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https://www.tourismandsocietytt.com/</a:t>
            </a:r>
            <a:r>
              <a:rPr lang="en-GB" sz="1200" b="1" dirty="0"/>
              <a:t>     </a:t>
            </a:r>
            <a:r>
              <a:rPr lang="en-GB" sz="12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religi_destin@tourismandsocietytt.com</a:t>
            </a:r>
            <a:r>
              <a:rPr lang="en-GB" sz="1200" b="1" dirty="0"/>
              <a:t> </a:t>
            </a:r>
          </a:p>
        </p:txBody>
      </p:sp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6EFC267A-2E1B-2FDC-DE85-472085BCD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836" y="1706"/>
            <a:ext cx="1980370" cy="1399430"/>
          </a:xfrm>
          <a:prstGeom prst="rect">
            <a:avLst/>
          </a:prstGeom>
        </p:spPr>
      </p:pic>
      <p:pic>
        <p:nvPicPr>
          <p:cNvPr id="8" name="Imagen 7" descr="Una caja de madera&#10;&#10;Descripción generada automáticamente con confianza media">
            <a:extLst>
              <a:ext uri="{FF2B5EF4-FFF2-40B4-BE49-F238E27FC236}">
                <a16:creationId xmlns:a16="http://schemas.microsoft.com/office/drawing/2014/main" id="{A4DF312C-1483-5297-232E-EC713FC27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1047" y="0"/>
            <a:ext cx="6611213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506151C-38BD-B05F-A8FB-2D69AC752E5E}"/>
              </a:ext>
            </a:extLst>
          </p:cNvPr>
          <p:cNvSpPr/>
          <p:nvPr/>
        </p:nvSpPr>
        <p:spPr>
          <a:xfrm>
            <a:off x="221871" y="6477713"/>
            <a:ext cx="28344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Tourism &amp; Society TT. © 2024. All rights reserved</a:t>
            </a:r>
            <a:r>
              <a:rPr lang="en-GB" sz="1000" dirty="0">
                <a:solidFill>
                  <a:schemeClr val="bg1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049402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omida de colores encima de mesa&#10;&#10;Descripción generada automáticamente con confianza baja">
            <a:extLst>
              <a:ext uri="{FF2B5EF4-FFF2-40B4-BE49-F238E27FC236}">
                <a16:creationId xmlns:a16="http://schemas.microsoft.com/office/drawing/2014/main" id="{5F3933AF-EACE-2B4E-ABF5-312B6046D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640" y="-10227"/>
            <a:ext cx="8302752" cy="687845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FEAB763-051D-3D26-C4A6-B34260549B84}"/>
              </a:ext>
            </a:extLst>
          </p:cNvPr>
          <p:cNvSpPr/>
          <p:nvPr/>
        </p:nvSpPr>
        <p:spPr>
          <a:xfrm>
            <a:off x="444818" y="6357815"/>
            <a:ext cx="28344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Tourism &amp; Society TT. © 2024. All rights reserved</a:t>
            </a:r>
            <a:r>
              <a:rPr lang="en-GB" sz="1000" dirty="0">
                <a:solidFill>
                  <a:schemeClr val="bg1"/>
                </a:solidFill>
              </a:rPr>
              <a:t>.  </a:t>
            </a:r>
          </a:p>
        </p:txBody>
      </p:sp>
      <p:pic>
        <p:nvPicPr>
          <p:cNvPr id="5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20C852B-49AA-336A-4044-7732DD699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203" y="7626"/>
            <a:ext cx="1980370" cy="139943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AADF5CF-8CCD-6489-C68C-06372EBAF75E}"/>
              </a:ext>
            </a:extLst>
          </p:cNvPr>
          <p:cNvSpPr txBox="1"/>
          <p:nvPr/>
        </p:nvSpPr>
        <p:spPr>
          <a:xfrm>
            <a:off x="4958758" y="1225017"/>
            <a:ext cx="6715082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Promoción de sus miembros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Campañas de comunicación internacionales.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 entre todos sus miembros. Cooperación internacional.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Acceso a herramientas y recursos desarrollados por la red.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Facilitar el intercambio de experiencias.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Impulsar la sostenibilidad de los destinos.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Aumentar la involucración de las empresas locales.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 conciencia del turismo responsable. Mediciones.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Estudios de investigación sobre los destinos. Mejor toma de decisiones.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Participación en eventos internacionales, nacionales y regionales organizados por la red.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Coordinador Nacional en cada país del mundo, todos ellos expertos en el turismo religioso y espiritual. </a:t>
            </a:r>
            <a:endParaRPr lang="es-E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F9F291A-D177-7449-DF7A-DB220F94CCED}"/>
              </a:ext>
            </a:extLst>
          </p:cNvPr>
          <p:cNvSpPr txBox="1"/>
          <p:nvPr/>
        </p:nvSpPr>
        <p:spPr>
          <a:xfrm>
            <a:off x="4899661" y="476508"/>
            <a:ext cx="4651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BENEFICIOS GENERALES</a:t>
            </a:r>
            <a:endParaRPr lang="es-ES" sz="2400" b="1" dirty="0">
              <a:solidFill>
                <a:schemeClr val="accent4">
                  <a:lumMod val="7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478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948</Words>
  <Application>Microsoft Macintosh PowerPoint</Application>
  <PresentationFormat>Panorámica</PresentationFormat>
  <Paragraphs>115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TSTT</dc:creator>
  <cp:lastModifiedBy>Pilar Valdés</cp:lastModifiedBy>
  <cp:revision>69</cp:revision>
  <cp:lastPrinted>2024-10-22T20:23:11Z</cp:lastPrinted>
  <dcterms:created xsi:type="dcterms:W3CDTF">2023-09-08T14:51:09Z</dcterms:created>
  <dcterms:modified xsi:type="dcterms:W3CDTF">2024-10-22T20:30:52Z</dcterms:modified>
</cp:coreProperties>
</file>